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8" r:id="rId1"/>
  </p:sldMasterIdLst>
  <p:notesMasterIdLst>
    <p:notesMasterId r:id="rId17"/>
  </p:notesMasterIdLst>
  <p:sldIdLst>
    <p:sldId id="257" r:id="rId2"/>
    <p:sldId id="258" r:id="rId3"/>
    <p:sldId id="259" r:id="rId4"/>
    <p:sldId id="268" r:id="rId5"/>
    <p:sldId id="275" r:id="rId6"/>
    <p:sldId id="261" r:id="rId7"/>
    <p:sldId id="276" r:id="rId8"/>
    <p:sldId id="277" r:id="rId9"/>
    <p:sldId id="269" r:id="rId10"/>
    <p:sldId id="267" r:id="rId11"/>
    <p:sldId id="278" r:id="rId12"/>
    <p:sldId id="265" r:id="rId13"/>
    <p:sldId id="274" r:id="rId14"/>
    <p:sldId id="266" r:id="rId15"/>
    <p:sldId id="279" r:id="rId16"/>
  </p:sldIdLst>
  <p:sldSz cx="9144000" cy="6858000" type="screen4x3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66" autoAdjust="0"/>
    <p:restoredTop sz="94671" autoAdjust="0"/>
  </p:normalViewPr>
  <p:slideViewPr>
    <p:cSldViewPr>
      <p:cViewPr varScale="1">
        <p:scale>
          <a:sx n="96" d="100"/>
          <a:sy n="96" d="100"/>
        </p:scale>
        <p:origin x="-344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9206B9-B409-4E3B-97AA-DEF1AADD351E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PE"/>
        </a:p>
      </dgm:t>
    </dgm:pt>
    <dgm:pt modelId="{E974A8C7-A544-4841-B87A-405EA385FB4E}">
      <dgm:prSet phldrT="[Texto]"/>
      <dgm:spPr/>
      <dgm:t>
        <a:bodyPr/>
        <a:lstStyle/>
        <a:p>
          <a:pPr algn="ctr"/>
          <a:r>
            <a:rPr lang="es-PE" dirty="0" smtClean="0">
              <a:solidFill>
                <a:srgbClr val="002060"/>
              </a:solidFill>
              <a:latin typeface="Elephant" panose="02020904090505020303" pitchFamily="18" charset="0"/>
            </a:rPr>
            <a:t>EL PUNTO</a:t>
          </a:r>
          <a:endParaRPr lang="es-PE" dirty="0">
            <a:solidFill>
              <a:srgbClr val="002060"/>
            </a:solidFill>
            <a:latin typeface="Elephant" panose="02020904090505020303" pitchFamily="18" charset="0"/>
          </a:endParaRPr>
        </a:p>
      </dgm:t>
    </dgm:pt>
    <dgm:pt modelId="{A23E880B-7ED5-446F-BFFC-D6F221FF9DFB}" type="parTrans" cxnId="{0D48B588-9775-4220-8C22-65E4C68A54FC}">
      <dgm:prSet/>
      <dgm:spPr/>
      <dgm:t>
        <a:bodyPr/>
        <a:lstStyle/>
        <a:p>
          <a:endParaRPr lang="es-PE"/>
        </a:p>
      </dgm:t>
    </dgm:pt>
    <dgm:pt modelId="{5180692A-A5D2-432C-ABD6-01EF7879C266}" type="sibTrans" cxnId="{0D48B588-9775-4220-8C22-65E4C68A54FC}">
      <dgm:prSet/>
      <dgm:spPr/>
      <dgm:t>
        <a:bodyPr/>
        <a:lstStyle/>
        <a:p>
          <a:endParaRPr lang="es-PE"/>
        </a:p>
      </dgm:t>
    </dgm:pt>
    <dgm:pt modelId="{BA0BD50F-0F4C-4EBA-B730-8CD8556B2B51}">
      <dgm:prSet phldrT="[Texto]"/>
      <dgm:spPr/>
      <dgm:t>
        <a:bodyPr/>
        <a:lstStyle/>
        <a:p>
          <a:pPr algn="ctr"/>
          <a:r>
            <a:rPr lang="es-PE" dirty="0" smtClean="0">
              <a:solidFill>
                <a:srgbClr val="002060"/>
              </a:solidFill>
              <a:latin typeface="Elephant" panose="02020904090505020303" pitchFamily="18" charset="0"/>
            </a:rPr>
            <a:t>LA COMA</a:t>
          </a:r>
          <a:endParaRPr lang="es-PE" dirty="0">
            <a:solidFill>
              <a:srgbClr val="002060"/>
            </a:solidFill>
            <a:latin typeface="Elephant" panose="02020904090505020303" pitchFamily="18" charset="0"/>
          </a:endParaRPr>
        </a:p>
      </dgm:t>
    </dgm:pt>
    <dgm:pt modelId="{7B2F8B2C-51C6-4B9C-B099-7148CC50185D}" type="parTrans" cxnId="{E448D6FE-B5FE-43DB-B75D-BA9B3FC53C58}">
      <dgm:prSet/>
      <dgm:spPr/>
      <dgm:t>
        <a:bodyPr/>
        <a:lstStyle/>
        <a:p>
          <a:endParaRPr lang="es-PE"/>
        </a:p>
      </dgm:t>
    </dgm:pt>
    <dgm:pt modelId="{7FC72D02-E6A1-488E-B0A7-5F7C87E006B5}" type="sibTrans" cxnId="{E448D6FE-B5FE-43DB-B75D-BA9B3FC53C58}">
      <dgm:prSet/>
      <dgm:spPr/>
      <dgm:t>
        <a:bodyPr/>
        <a:lstStyle/>
        <a:p>
          <a:endParaRPr lang="es-PE"/>
        </a:p>
      </dgm:t>
    </dgm:pt>
    <dgm:pt modelId="{E86D5664-D6EE-4F6B-A7F7-267855E97FDC}">
      <dgm:prSet phldrT="[Texto]"/>
      <dgm:spPr/>
      <dgm:t>
        <a:bodyPr/>
        <a:lstStyle/>
        <a:p>
          <a:pPr algn="ctr"/>
          <a:r>
            <a:rPr lang="es-PE" dirty="0" smtClean="0">
              <a:solidFill>
                <a:srgbClr val="002060"/>
              </a:solidFill>
              <a:latin typeface="Elephant" panose="02020904090505020303" pitchFamily="18" charset="0"/>
            </a:rPr>
            <a:t>EL PUNTO Y COMA</a:t>
          </a:r>
          <a:endParaRPr lang="es-PE" dirty="0">
            <a:solidFill>
              <a:srgbClr val="002060"/>
            </a:solidFill>
            <a:latin typeface="Elephant" panose="02020904090505020303" pitchFamily="18" charset="0"/>
          </a:endParaRPr>
        </a:p>
      </dgm:t>
    </dgm:pt>
    <dgm:pt modelId="{59BDBCAB-CFBA-41A2-B972-1A461CF7B6AE}" type="parTrans" cxnId="{D1F39F14-D42E-4B32-80EE-48E54B74AFAB}">
      <dgm:prSet/>
      <dgm:spPr/>
      <dgm:t>
        <a:bodyPr/>
        <a:lstStyle/>
        <a:p>
          <a:endParaRPr lang="es-PE"/>
        </a:p>
      </dgm:t>
    </dgm:pt>
    <dgm:pt modelId="{7007EAEE-95BE-4512-9B50-43F1B06618D1}" type="sibTrans" cxnId="{D1F39F14-D42E-4B32-80EE-48E54B74AFAB}">
      <dgm:prSet/>
      <dgm:spPr/>
      <dgm:t>
        <a:bodyPr/>
        <a:lstStyle/>
        <a:p>
          <a:endParaRPr lang="es-PE"/>
        </a:p>
      </dgm:t>
    </dgm:pt>
    <dgm:pt modelId="{FAF50E81-FB1C-4540-A9F4-2F3D4F6A59AE}" type="pres">
      <dgm:prSet presAssocID="{3D9206B9-B409-4E3B-97AA-DEF1AADD351E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s-PE"/>
        </a:p>
      </dgm:t>
    </dgm:pt>
    <dgm:pt modelId="{E3F0AEBD-2768-4B26-BAE0-1CCFAFD054C4}" type="pres">
      <dgm:prSet presAssocID="{3D9206B9-B409-4E3B-97AA-DEF1AADD351E}" presName="Name1" presStyleCnt="0"/>
      <dgm:spPr/>
    </dgm:pt>
    <dgm:pt modelId="{B5F45640-A55E-4316-ACA4-2FDF52C5AE5A}" type="pres">
      <dgm:prSet presAssocID="{3D9206B9-B409-4E3B-97AA-DEF1AADD351E}" presName="cycle" presStyleCnt="0"/>
      <dgm:spPr/>
    </dgm:pt>
    <dgm:pt modelId="{58475C36-CA7A-408F-BD18-CB79627B793D}" type="pres">
      <dgm:prSet presAssocID="{3D9206B9-B409-4E3B-97AA-DEF1AADD351E}" presName="srcNode" presStyleLbl="node1" presStyleIdx="0" presStyleCnt="3"/>
      <dgm:spPr/>
    </dgm:pt>
    <dgm:pt modelId="{E2761683-B76B-4427-88CA-2DAA952784AE}" type="pres">
      <dgm:prSet presAssocID="{3D9206B9-B409-4E3B-97AA-DEF1AADD351E}" presName="conn" presStyleLbl="parChTrans1D2" presStyleIdx="0" presStyleCnt="1"/>
      <dgm:spPr/>
      <dgm:t>
        <a:bodyPr/>
        <a:lstStyle/>
        <a:p>
          <a:endParaRPr lang="es-PE"/>
        </a:p>
      </dgm:t>
    </dgm:pt>
    <dgm:pt modelId="{90C5D931-27A4-48CC-9AA0-B7142ABD7762}" type="pres">
      <dgm:prSet presAssocID="{3D9206B9-B409-4E3B-97AA-DEF1AADD351E}" presName="extraNode" presStyleLbl="node1" presStyleIdx="0" presStyleCnt="3"/>
      <dgm:spPr/>
    </dgm:pt>
    <dgm:pt modelId="{AEF49E88-FD6E-407B-8C78-3B4C9FDB6ABC}" type="pres">
      <dgm:prSet presAssocID="{3D9206B9-B409-4E3B-97AA-DEF1AADD351E}" presName="dstNode" presStyleLbl="node1" presStyleIdx="0" presStyleCnt="3"/>
      <dgm:spPr/>
    </dgm:pt>
    <dgm:pt modelId="{D1CD2E28-CB77-4CCB-A4DE-F57EA7B46914}" type="pres">
      <dgm:prSet presAssocID="{E974A8C7-A544-4841-B87A-405EA385FB4E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69BAC778-960C-43A7-AD48-455B898C8919}" type="pres">
      <dgm:prSet presAssocID="{E974A8C7-A544-4841-B87A-405EA385FB4E}" presName="accent_1" presStyleCnt="0"/>
      <dgm:spPr/>
    </dgm:pt>
    <dgm:pt modelId="{35AC1FAE-7623-430A-8F07-D9F4DA7DCEF8}" type="pres">
      <dgm:prSet presAssocID="{E974A8C7-A544-4841-B87A-405EA385FB4E}" presName="accentRepeatNode" presStyleLbl="solidFgAcc1" presStyleIdx="0" presStyleCnt="3"/>
      <dgm:spPr/>
    </dgm:pt>
    <dgm:pt modelId="{6992B063-1704-43C0-B090-ED4F6AEFBA10}" type="pres">
      <dgm:prSet presAssocID="{BA0BD50F-0F4C-4EBA-B730-8CD8556B2B51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661A9121-B45A-4570-BA64-D28105456AC8}" type="pres">
      <dgm:prSet presAssocID="{BA0BD50F-0F4C-4EBA-B730-8CD8556B2B51}" presName="accent_2" presStyleCnt="0"/>
      <dgm:spPr/>
    </dgm:pt>
    <dgm:pt modelId="{8BC1993C-DD2E-484B-BF1E-B6C7B6F91201}" type="pres">
      <dgm:prSet presAssocID="{BA0BD50F-0F4C-4EBA-B730-8CD8556B2B51}" presName="accentRepeatNode" presStyleLbl="solidFgAcc1" presStyleIdx="1" presStyleCnt="3"/>
      <dgm:spPr/>
    </dgm:pt>
    <dgm:pt modelId="{291501DF-08A3-440D-9A66-C6AAE5AC6611}" type="pres">
      <dgm:prSet presAssocID="{E86D5664-D6EE-4F6B-A7F7-267855E97FDC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24F843F4-A2AF-429E-9FAD-54554005CF13}" type="pres">
      <dgm:prSet presAssocID="{E86D5664-D6EE-4F6B-A7F7-267855E97FDC}" presName="accent_3" presStyleCnt="0"/>
      <dgm:spPr/>
    </dgm:pt>
    <dgm:pt modelId="{E03EFCC3-4AED-4834-873E-22EDC4E539BC}" type="pres">
      <dgm:prSet presAssocID="{E86D5664-D6EE-4F6B-A7F7-267855E97FDC}" presName="accentRepeatNode" presStyleLbl="solidFgAcc1" presStyleIdx="2" presStyleCnt="3"/>
      <dgm:spPr/>
    </dgm:pt>
  </dgm:ptLst>
  <dgm:cxnLst>
    <dgm:cxn modelId="{0D48B588-9775-4220-8C22-65E4C68A54FC}" srcId="{3D9206B9-B409-4E3B-97AA-DEF1AADD351E}" destId="{E974A8C7-A544-4841-B87A-405EA385FB4E}" srcOrd="0" destOrd="0" parTransId="{A23E880B-7ED5-446F-BFFC-D6F221FF9DFB}" sibTransId="{5180692A-A5D2-432C-ABD6-01EF7879C266}"/>
    <dgm:cxn modelId="{E448D6FE-B5FE-43DB-B75D-BA9B3FC53C58}" srcId="{3D9206B9-B409-4E3B-97AA-DEF1AADD351E}" destId="{BA0BD50F-0F4C-4EBA-B730-8CD8556B2B51}" srcOrd="1" destOrd="0" parTransId="{7B2F8B2C-51C6-4B9C-B099-7148CC50185D}" sibTransId="{7FC72D02-E6A1-488E-B0A7-5F7C87E006B5}"/>
    <dgm:cxn modelId="{CF32A77D-E9A1-4520-B994-577B9423E5C2}" type="presOf" srcId="{E974A8C7-A544-4841-B87A-405EA385FB4E}" destId="{D1CD2E28-CB77-4CCB-A4DE-F57EA7B46914}" srcOrd="0" destOrd="0" presId="urn:microsoft.com/office/officeart/2008/layout/VerticalCurvedList"/>
    <dgm:cxn modelId="{4BBB310E-F666-45AD-A46C-9FC3A7010B12}" type="presOf" srcId="{3D9206B9-B409-4E3B-97AA-DEF1AADD351E}" destId="{FAF50E81-FB1C-4540-A9F4-2F3D4F6A59AE}" srcOrd="0" destOrd="0" presId="urn:microsoft.com/office/officeart/2008/layout/VerticalCurvedList"/>
    <dgm:cxn modelId="{5FF230AC-DB6D-4F50-8DBC-A80FC4E20D9E}" type="presOf" srcId="{BA0BD50F-0F4C-4EBA-B730-8CD8556B2B51}" destId="{6992B063-1704-43C0-B090-ED4F6AEFBA10}" srcOrd="0" destOrd="0" presId="urn:microsoft.com/office/officeart/2008/layout/VerticalCurvedList"/>
    <dgm:cxn modelId="{D1F39F14-D42E-4B32-80EE-48E54B74AFAB}" srcId="{3D9206B9-B409-4E3B-97AA-DEF1AADD351E}" destId="{E86D5664-D6EE-4F6B-A7F7-267855E97FDC}" srcOrd="2" destOrd="0" parTransId="{59BDBCAB-CFBA-41A2-B972-1A461CF7B6AE}" sibTransId="{7007EAEE-95BE-4512-9B50-43F1B06618D1}"/>
    <dgm:cxn modelId="{DD6FF3AB-9014-46DD-8DD8-CCDCF7DA31D1}" type="presOf" srcId="{5180692A-A5D2-432C-ABD6-01EF7879C266}" destId="{E2761683-B76B-4427-88CA-2DAA952784AE}" srcOrd="0" destOrd="0" presId="urn:microsoft.com/office/officeart/2008/layout/VerticalCurvedList"/>
    <dgm:cxn modelId="{4BAF2CF3-1D3B-4E6C-83A6-06D3A8B84328}" type="presOf" srcId="{E86D5664-D6EE-4F6B-A7F7-267855E97FDC}" destId="{291501DF-08A3-440D-9A66-C6AAE5AC6611}" srcOrd="0" destOrd="0" presId="urn:microsoft.com/office/officeart/2008/layout/VerticalCurvedList"/>
    <dgm:cxn modelId="{725D2D9D-D9F1-40A9-B669-36D6C253402C}" type="presParOf" srcId="{FAF50E81-FB1C-4540-A9F4-2F3D4F6A59AE}" destId="{E3F0AEBD-2768-4B26-BAE0-1CCFAFD054C4}" srcOrd="0" destOrd="0" presId="urn:microsoft.com/office/officeart/2008/layout/VerticalCurvedList"/>
    <dgm:cxn modelId="{5B116920-ABF7-4D37-8FE4-3386A55637CE}" type="presParOf" srcId="{E3F0AEBD-2768-4B26-BAE0-1CCFAFD054C4}" destId="{B5F45640-A55E-4316-ACA4-2FDF52C5AE5A}" srcOrd="0" destOrd="0" presId="urn:microsoft.com/office/officeart/2008/layout/VerticalCurvedList"/>
    <dgm:cxn modelId="{AAE90E65-F376-41C3-AA68-3D9E372C7B2B}" type="presParOf" srcId="{B5F45640-A55E-4316-ACA4-2FDF52C5AE5A}" destId="{58475C36-CA7A-408F-BD18-CB79627B793D}" srcOrd="0" destOrd="0" presId="urn:microsoft.com/office/officeart/2008/layout/VerticalCurvedList"/>
    <dgm:cxn modelId="{35ACAE5A-C106-4FBB-AAB5-AE65FA97D620}" type="presParOf" srcId="{B5F45640-A55E-4316-ACA4-2FDF52C5AE5A}" destId="{E2761683-B76B-4427-88CA-2DAA952784AE}" srcOrd="1" destOrd="0" presId="urn:microsoft.com/office/officeart/2008/layout/VerticalCurvedList"/>
    <dgm:cxn modelId="{DC19E41C-0F66-48C9-9D42-B47908C4C94F}" type="presParOf" srcId="{B5F45640-A55E-4316-ACA4-2FDF52C5AE5A}" destId="{90C5D931-27A4-48CC-9AA0-B7142ABD7762}" srcOrd="2" destOrd="0" presId="urn:microsoft.com/office/officeart/2008/layout/VerticalCurvedList"/>
    <dgm:cxn modelId="{8D3870F1-3E57-4FFA-B48A-5D092484A288}" type="presParOf" srcId="{B5F45640-A55E-4316-ACA4-2FDF52C5AE5A}" destId="{AEF49E88-FD6E-407B-8C78-3B4C9FDB6ABC}" srcOrd="3" destOrd="0" presId="urn:microsoft.com/office/officeart/2008/layout/VerticalCurvedList"/>
    <dgm:cxn modelId="{B7C5A2F2-55F1-44E3-AD53-E007DF7AF4E1}" type="presParOf" srcId="{E3F0AEBD-2768-4B26-BAE0-1CCFAFD054C4}" destId="{D1CD2E28-CB77-4CCB-A4DE-F57EA7B46914}" srcOrd="1" destOrd="0" presId="urn:microsoft.com/office/officeart/2008/layout/VerticalCurvedList"/>
    <dgm:cxn modelId="{A6E770AC-A4A7-4215-A8CD-A228A0685D78}" type="presParOf" srcId="{E3F0AEBD-2768-4B26-BAE0-1CCFAFD054C4}" destId="{69BAC778-960C-43A7-AD48-455B898C8919}" srcOrd="2" destOrd="0" presId="urn:microsoft.com/office/officeart/2008/layout/VerticalCurvedList"/>
    <dgm:cxn modelId="{087655C5-3030-47E6-BC8D-19777B34788C}" type="presParOf" srcId="{69BAC778-960C-43A7-AD48-455B898C8919}" destId="{35AC1FAE-7623-430A-8F07-D9F4DA7DCEF8}" srcOrd="0" destOrd="0" presId="urn:microsoft.com/office/officeart/2008/layout/VerticalCurvedList"/>
    <dgm:cxn modelId="{27E70244-678F-4F84-AC5A-E26A1AB4F592}" type="presParOf" srcId="{E3F0AEBD-2768-4B26-BAE0-1CCFAFD054C4}" destId="{6992B063-1704-43C0-B090-ED4F6AEFBA10}" srcOrd="3" destOrd="0" presId="urn:microsoft.com/office/officeart/2008/layout/VerticalCurvedList"/>
    <dgm:cxn modelId="{46520426-E298-4878-BD92-B4B1FEB09D1A}" type="presParOf" srcId="{E3F0AEBD-2768-4B26-BAE0-1CCFAFD054C4}" destId="{661A9121-B45A-4570-BA64-D28105456AC8}" srcOrd="4" destOrd="0" presId="urn:microsoft.com/office/officeart/2008/layout/VerticalCurvedList"/>
    <dgm:cxn modelId="{56513ECA-A7BB-4254-92AC-4661C7FD5DF7}" type="presParOf" srcId="{661A9121-B45A-4570-BA64-D28105456AC8}" destId="{8BC1993C-DD2E-484B-BF1E-B6C7B6F91201}" srcOrd="0" destOrd="0" presId="urn:microsoft.com/office/officeart/2008/layout/VerticalCurvedList"/>
    <dgm:cxn modelId="{BBC8C3E7-0C5A-4345-AA88-68789101E2FF}" type="presParOf" srcId="{E3F0AEBD-2768-4B26-BAE0-1CCFAFD054C4}" destId="{291501DF-08A3-440D-9A66-C6AAE5AC6611}" srcOrd="5" destOrd="0" presId="urn:microsoft.com/office/officeart/2008/layout/VerticalCurvedList"/>
    <dgm:cxn modelId="{F7FB748B-561A-4579-A075-4007B8E00EB7}" type="presParOf" srcId="{E3F0AEBD-2768-4B26-BAE0-1CCFAFD054C4}" destId="{24F843F4-A2AF-429E-9FAD-54554005CF13}" srcOrd="6" destOrd="0" presId="urn:microsoft.com/office/officeart/2008/layout/VerticalCurvedList"/>
    <dgm:cxn modelId="{992009F3-A95C-4312-8E10-0DDB91C94699}" type="presParOf" srcId="{24F843F4-A2AF-429E-9FAD-54554005CF13}" destId="{E03EFCC3-4AED-4834-873E-22EDC4E539BC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8D657C0-D901-4025-9B8A-306BCECB709C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PE"/>
        </a:p>
      </dgm:t>
    </dgm:pt>
    <dgm:pt modelId="{FFE9F316-056A-44F2-B251-1309591F1863}">
      <dgm:prSet phldrT="[Texto]"/>
      <dgm:spPr/>
      <dgm:t>
        <a:bodyPr/>
        <a:lstStyle/>
        <a:p>
          <a:r>
            <a:rPr lang="es-PE" dirty="0" smtClean="0"/>
            <a:t>PUNTO Y SEGUIDO</a:t>
          </a:r>
          <a:endParaRPr lang="es-PE" dirty="0"/>
        </a:p>
      </dgm:t>
    </dgm:pt>
    <dgm:pt modelId="{3B3EA6E1-A182-4D94-953A-5162408762E7}" type="parTrans" cxnId="{DBDBC24A-43E9-4B4C-8D19-031359242E21}">
      <dgm:prSet/>
      <dgm:spPr/>
      <dgm:t>
        <a:bodyPr/>
        <a:lstStyle/>
        <a:p>
          <a:endParaRPr lang="es-PE"/>
        </a:p>
      </dgm:t>
    </dgm:pt>
    <dgm:pt modelId="{BB46B89B-9079-4520-8B52-4760F3DA307E}" type="sibTrans" cxnId="{DBDBC24A-43E9-4B4C-8D19-031359242E21}">
      <dgm:prSet/>
      <dgm:spPr/>
      <dgm:t>
        <a:bodyPr/>
        <a:lstStyle/>
        <a:p>
          <a:endParaRPr lang="es-PE"/>
        </a:p>
      </dgm:t>
    </dgm:pt>
    <dgm:pt modelId="{3EC634AB-D31F-473C-B0DD-61EECF2239DA}">
      <dgm:prSet phldrT="[Texto]"/>
      <dgm:spPr/>
      <dgm:t>
        <a:bodyPr/>
        <a:lstStyle/>
        <a:p>
          <a:r>
            <a:rPr lang="es-PE" b="0" i="0" dirty="0" smtClean="0"/>
            <a:t>Separa enunciados dentro de un párrafo.</a:t>
          </a:r>
          <a:endParaRPr lang="es-PE" dirty="0"/>
        </a:p>
      </dgm:t>
    </dgm:pt>
    <dgm:pt modelId="{06880F9B-86E6-42DD-8944-9CADF21D6232}" type="parTrans" cxnId="{C94275EB-6FD8-465C-A07B-7AF8F3AB9FDE}">
      <dgm:prSet/>
      <dgm:spPr/>
      <dgm:t>
        <a:bodyPr/>
        <a:lstStyle/>
        <a:p>
          <a:endParaRPr lang="es-PE"/>
        </a:p>
      </dgm:t>
    </dgm:pt>
    <dgm:pt modelId="{AE1D536F-6BA6-408C-BF09-B951DBD53462}" type="sibTrans" cxnId="{C94275EB-6FD8-465C-A07B-7AF8F3AB9FDE}">
      <dgm:prSet/>
      <dgm:spPr/>
      <dgm:t>
        <a:bodyPr/>
        <a:lstStyle/>
        <a:p>
          <a:endParaRPr lang="es-PE"/>
        </a:p>
      </dgm:t>
    </dgm:pt>
    <dgm:pt modelId="{D438592E-E33C-48C4-B801-8877E3A9B987}">
      <dgm:prSet phldrT="[Texto]"/>
      <dgm:spPr/>
      <dgm:t>
        <a:bodyPr/>
        <a:lstStyle/>
        <a:p>
          <a:r>
            <a:rPr lang="es-PE" dirty="0" smtClean="0"/>
            <a:t>PUNTO Y APARTE</a:t>
          </a:r>
          <a:endParaRPr lang="es-PE" dirty="0"/>
        </a:p>
      </dgm:t>
    </dgm:pt>
    <dgm:pt modelId="{4EFCC6FC-990C-4696-B2BA-4E00D0BE391D}" type="parTrans" cxnId="{B8858C7D-B668-416F-98CD-05C32A526C0E}">
      <dgm:prSet/>
      <dgm:spPr/>
      <dgm:t>
        <a:bodyPr/>
        <a:lstStyle/>
        <a:p>
          <a:endParaRPr lang="es-PE"/>
        </a:p>
      </dgm:t>
    </dgm:pt>
    <dgm:pt modelId="{65B23553-78F8-4921-BBAB-48DA801A50DB}" type="sibTrans" cxnId="{B8858C7D-B668-416F-98CD-05C32A526C0E}">
      <dgm:prSet/>
      <dgm:spPr/>
      <dgm:t>
        <a:bodyPr/>
        <a:lstStyle/>
        <a:p>
          <a:endParaRPr lang="es-PE"/>
        </a:p>
      </dgm:t>
    </dgm:pt>
    <dgm:pt modelId="{E91E70EA-367C-4068-85FA-0428ABE9A4DE}">
      <dgm:prSet phldrT="[Texto]"/>
      <dgm:spPr/>
      <dgm:t>
        <a:bodyPr/>
        <a:lstStyle/>
        <a:p>
          <a:r>
            <a:rPr lang="es-PE" b="0" i="0" dirty="0" smtClean="0"/>
            <a:t>Separa dos párrafos de contenido diferente dentro del texto</a:t>
          </a:r>
          <a:endParaRPr lang="es-PE" dirty="0"/>
        </a:p>
      </dgm:t>
    </dgm:pt>
    <dgm:pt modelId="{06A39785-11C6-471A-BEAE-462333C57753}" type="parTrans" cxnId="{E99983B9-EC2E-4739-89D7-77615DECCE68}">
      <dgm:prSet/>
      <dgm:spPr/>
      <dgm:t>
        <a:bodyPr/>
        <a:lstStyle/>
        <a:p>
          <a:endParaRPr lang="es-PE"/>
        </a:p>
      </dgm:t>
    </dgm:pt>
    <dgm:pt modelId="{B625DB66-C8A3-4398-8FCF-A4B221E4BF61}" type="sibTrans" cxnId="{E99983B9-EC2E-4739-89D7-77615DECCE68}">
      <dgm:prSet/>
      <dgm:spPr/>
      <dgm:t>
        <a:bodyPr/>
        <a:lstStyle/>
        <a:p>
          <a:endParaRPr lang="es-PE"/>
        </a:p>
      </dgm:t>
    </dgm:pt>
    <dgm:pt modelId="{7D352FB3-33AC-42E9-9E61-CEBAC97CBB75}">
      <dgm:prSet phldrT="[Texto]"/>
      <dgm:spPr/>
      <dgm:t>
        <a:bodyPr/>
        <a:lstStyle/>
        <a:p>
          <a:r>
            <a:rPr lang="es-PE" dirty="0" smtClean="0"/>
            <a:t>PUNTO FINAL</a:t>
          </a:r>
          <a:endParaRPr lang="es-PE" dirty="0"/>
        </a:p>
      </dgm:t>
    </dgm:pt>
    <dgm:pt modelId="{D3B6A861-04F0-46F2-A01B-0112B215FFA6}" type="parTrans" cxnId="{CD3B4C50-5077-4523-92CC-640C4BEEC62B}">
      <dgm:prSet/>
      <dgm:spPr/>
      <dgm:t>
        <a:bodyPr/>
        <a:lstStyle/>
        <a:p>
          <a:endParaRPr lang="es-PE"/>
        </a:p>
      </dgm:t>
    </dgm:pt>
    <dgm:pt modelId="{B2F48058-E3F8-43DB-87F2-47AD71E3B925}" type="sibTrans" cxnId="{CD3B4C50-5077-4523-92CC-640C4BEEC62B}">
      <dgm:prSet/>
      <dgm:spPr/>
      <dgm:t>
        <a:bodyPr/>
        <a:lstStyle/>
        <a:p>
          <a:endParaRPr lang="es-PE"/>
        </a:p>
      </dgm:t>
    </dgm:pt>
    <dgm:pt modelId="{8DA6B9A7-1B85-4E5E-AEF5-55218EDAE349}">
      <dgm:prSet phldrT="[Texto]"/>
      <dgm:spPr/>
      <dgm:t>
        <a:bodyPr/>
        <a:lstStyle/>
        <a:p>
          <a:r>
            <a:rPr lang="es-PE" b="0" i="0" dirty="0" smtClean="0"/>
            <a:t>Siempre se coloca al final, cerrando un texto o enunciado</a:t>
          </a:r>
          <a:endParaRPr lang="es-PE" dirty="0"/>
        </a:p>
      </dgm:t>
    </dgm:pt>
    <dgm:pt modelId="{7DA6F487-90CD-4643-BF20-33E490F373F7}" type="parTrans" cxnId="{C4B6E70E-D3A0-45AD-9F10-125DB49AB97B}">
      <dgm:prSet/>
      <dgm:spPr/>
      <dgm:t>
        <a:bodyPr/>
        <a:lstStyle/>
        <a:p>
          <a:endParaRPr lang="es-PE"/>
        </a:p>
      </dgm:t>
    </dgm:pt>
    <dgm:pt modelId="{8CE2393D-54C8-4F69-B144-44E3AAA15D54}" type="sibTrans" cxnId="{C4B6E70E-D3A0-45AD-9F10-125DB49AB97B}">
      <dgm:prSet/>
      <dgm:spPr/>
      <dgm:t>
        <a:bodyPr/>
        <a:lstStyle/>
        <a:p>
          <a:endParaRPr lang="es-PE"/>
        </a:p>
      </dgm:t>
    </dgm:pt>
    <dgm:pt modelId="{33810BC1-04D8-4EE6-86A0-0368DF9D47E6}" type="pres">
      <dgm:prSet presAssocID="{D8D657C0-D901-4025-9B8A-306BCECB709C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PE"/>
        </a:p>
      </dgm:t>
    </dgm:pt>
    <dgm:pt modelId="{A7FC052A-B9A7-41A9-907B-354C5F8A79E6}" type="pres">
      <dgm:prSet presAssocID="{FFE9F316-056A-44F2-B251-1309591F1863}" presName="composite" presStyleCnt="0"/>
      <dgm:spPr/>
    </dgm:pt>
    <dgm:pt modelId="{EA6ECD5E-1432-43C2-9AD7-0A783CA29614}" type="pres">
      <dgm:prSet presAssocID="{FFE9F316-056A-44F2-B251-1309591F1863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5593EE13-F30A-4B32-88C1-C608603D77B6}" type="pres">
      <dgm:prSet presAssocID="{FFE9F316-056A-44F2-B251-1309591F1863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C139565C-47C3-451F-9FD8-20827546909F}" type="pres">
      <dgm:prSet presAssocID="{BB46B89B-9079-4520-8B52-4760F3DA307E}" presName="sp" presStyleCnt="0"/>
      <dgm:spPr/>
    </dgm:pt>
    <dgm:pt modelId="{C1DECA68-B3F2-4DB9-89DD-6C28101ECCBD}" type="pres">
      <dgm:prSet presAssocID="{D438592E-E33C-48C4-B801-8877E3A9B987}" presName="composite" presStyleCnt="0"/>
      <dgm:spPr/>
    </dgm:pt>
    <dgm:pt modelId="{CB242E7D-3383-4E94-A5D2-0A8DB3931D70}" type="pres">
      <dgm:prSet presAssocID="{D438592E-E33C-48C4-B801-8877E3A9B987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AA02D3D3-0FE3-4AB0-A9F6-977C97B4ADB4}" type="pres">
      <dgm:prSet presAssocID="{D438592E-E33C-48C4-B801-8877E3A9B987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368647D1-F84A-4479-B472-458EECAC85CD}" type="pres">
      <dgm:prSet presAssocID="{65B23553-78F8-4921-BBAB-48DA801A50DB}" presName="sp" presStyleCnt="0"/>
      <dgm:spPr/>
    </dgm:pt>
    <dgm:pt modelId="{3B2705C1-11A7-4D86-9CBF-094F96E0AC53}" type="pres">
      <dgm:prSet presAssocID="{7D352FB3-33AC-42E9-9E61-CEBAC97CBB75}" presName="composite" presStyleCnt="0"/>
      <dgm:spPr/>
    </dgm:pt>
    <dgm:pt modelId="{8B074535-D832-4CA0-A679-E38468976DF4}" type="pres">
      <dgm:prSet presAssocID="{7D352FB3-33AC-42E9-9E61-CEBAC97CBB75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1307DDF1-ACCE-4E55-B656-43B6848451A8}" type="pres">
      <dgm:prSet presAssocID="{7D352FB3-33AC-42E9-9E61-CEBAC97CBB75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</dgm:ptLst>
  <dgm:cxnLst>
    <dgm:cxn modelId="{E99983B9-EC2E-4739-89D7-77615DECCE68}" srcId="{D438592E-E33C-48C4-B801-8877E3A9B987}" destId="{E91E70EA-367C-4068-85FA-0428ABE9A4DE}" srcOrd="0" destOrd="0" parTransId="{06A39785-11C6-471A-BEAE-462333C57753}" sibTransId="{B625DB66-C8A3-4398-8FCF-A4B221E4BF61}"/>
    <dgm:cxn modelId="{C97DDEB6-B0BF-4C1D-A76E-3AF4C089DD52}" type="presOf" srcId="{8DA6B9A7-1B85-4E5E-AEF5-55218EDAE349}" destId="{1307DDF1-ACCE-4E55-B656-43B6848451A8}" srcOrd="0" destOrd="0" presId="urn:microsoft.com/office/officeart/2005/8/layout/chevron2"/>
    <dgm:cxn modelId="{C94275EB-6FD8-465C-A07B-7AF8F3AB9FDE}" srcId="{FFE9F316-056A-44F2-B251-1309591F1863}" destId="{3EC634AB-D31F-473C-B0DD-61EECF2239DA}" srcOrd="0" destOrd="0" parTransId="{06880F9B-86E6-42DD-8944-9CADF21D6232}" sibTransId="{AE1D536F-6BA6-408C-BF09-B951DBD53462}"/>
    <dgm:cxn modelId="{67E25525-C413-4367-B891-65A49EB6D46D}" type="presOf" srcId="{D8D657C0-D901-4025-9B8A-306BCECB709C}" destId="{33810BC1-04D8-4EE6-86A0-0368DF9D47E6}" srcOrd="0" destOrd="0" presId="urn:microsoft.com/office/officeart/2005/8/layout/chevron2"/>
    <dgm:cxn modelId="{3C3B9E11-44B3-45FB-A27C-CAFE3FBE4A8B}" type="presOf" srcId="{3EC634AB-D31F-473C-B0DD-61EECF2239DA}" destId="{5593EE13-F30A-4B32-88C1-C608603D77B6}" srcOrd="0" destOrd="0" presId="urn:microsoft.com/office/officeart/2005/8/layout/chevron2"/>
    <dgm:cxn modelId="{D77ABC2D-6B60-47E3-9CDE-4E80E0E76F31}" type="presOf" srcId="{7D352FB3-33AC-42E9-9E61-CEBAC97CBB75}" destId="{8B074535-D832-4CA0-A679-E38468976DF4}" srcOrd="0" destOrd="0" presId="urn:microsoft.com/office/officeart/2005/8/layout/chevron2"/>
    <dgm:cxn modelId="{23838461-94AB-4415-A26C-63CC756B3757}" type="presOf" srcId="{D438592E-E33C-48C4-B801-8877E3A9B987}" destId="{CB242E7D-3383-4E94-A5D2-0A8DB3931D70}" srcOrd="0" destOrd="0" presId="urn:microsoft.com/office/officeart/2005/8/layout/chevron2"/>
    <dgm:cxn modelId="{C4B6E70E-D3A0-45AD-9F10-125DB49AB97B}" srcId="{7D352FB3-33AC-42E9-9E61-CEBAC97CBB75}" destId="{8DA6B9A7-1B85-4E5E-AEF5-55218EDAE349}" srcOrd="0" destOrd="0" parTransId="{7DA6F487-90CD-4643-BF20-33E490F373F7}" sibTransId="{8CE2393D-54C8-4F69-B144-44E3AAA15D54}"/>
    <dgm:cxn modelId="{B8858C7D-B668-416F-98CD-05C32A526C0E}" srcId="{D8D657C0-D901-4025-9B8A-306BCECB709C}" destId="{D438592E-E33C-48C4-B801-8877E3A9B987}" srcOrd="1" destOrd="0" parTransId="{4EFCC6FC-990C-4696-B2BA-4E00D0BE391D}" sibTransId="{65B23553-78F8-4921-BBAB-48DA801A50DB}"/>
    <dgm:cxn modelId="{7E87FB19-6AF6-4518-934C-FEF34DEB0B59}" type="presOf" srcId="{FFE9F316-056A-44F2-B251-1309591F1863}" destId="{EA6ECD5E-1432-43C2-9AD7-0A783CA29614}" srcOrd="0" destOrd="0" presId="urn:microsoft.com/office/officeart/2005/8/layout/chevron2"/>
    <dgm:cxn modelId="{CD3B4C50-5077-4523-92CC-640C4BEEC62B}" srcId="{D8D657C0-D901-4025-9B8A-306BCECB709C}" destId="{7D352FB3-33AC-42E9-9E61-CEBAC97CBB75}" srcOrd="2" destOrd="0" parTransId="{D3B6A861-04F0-46F2-A01B-0112B215FFA6}" sibTransId="{B2F48058-E3F8-43DB-87F2-47AD71E3B925}"/>
    <dgm:cxn modelId="{DBDBC24A-43E9-4B4C-8D19-031359242E21}" srcId="{D8D657C0-D901-4025-9B8A-306BCECB709C}" destId="{FFE9F316-056A-44F2-B251-1309591F1863}" srcOrd="0" destOrd="0" parTransId="{3B3EA6E1-A182-4D94-953A-5162408762E7}" sibTransId="{BB46B89B-9079-4520-8B52-4760F3DA307E}"/>
    <dgm:cxn modelId="{6C56A89A-69F2-4F91-BE4E-69F1EBBD6B93}" type="presOf" srcId="{E91E70EA-367C-4068-85FA-0428ABE9A4DE}" destId="{AA02D3D3-0FE3-4AB0-A9F6-977C97B4ADB4}" srcOrd="0" destOrd="0" presId="urn:microsoft.com/office/officeart/2005/8/layout/chevron2"/>
    <dgm:cxn modelId="{3C8B0A5B-83D0-4AD4-A73C-71CB690C0ABC}" type="presParOf" srcId="{33810BC1-04D8-4EE6-86A0-0368DF9D47E6}" destId="{A7FC052A-B9A7-41A9-907B-354C5F8A79E6}" srcOrd="0" destOrd="0" presId="urn:microsoft.com/office/officeart/2005/8/layout/chevron2"/>
    <dgm:cxn modelId="{52993C44-8808-42FD-AD2D-677D8E9D9F59}" type="presParOf" srcId="{A7FC052A-B9A7-41A9-907B-354C5F8A79E6}" destId="{EA6ECD5E-1432-43C2-9AD7-0A783CA29614}" srcOrd="0" destOrd="0" presId="urn:microsoft.com/office/officeart/2005/8/layout/chevron2"/>
    <dgm:cxn modelId="{814A6C24-968C-452E-9E7E-4F9DFAE9FA58}" type="presParOf" srcId="{A7FC052A-B9A7-41A9-907B-354C5F8A79E6}" destId="{5593EE13-F30A-4B32-88C1-C608603D77B6}" srcOrd="1" destOrd="0" presId="urn:microsoft.com/office/officeart/2005/8/layout/chevron2"/>
    <dgm:cxn modelId="{2C14AD17-6075-466F-B914-2651B9437111}" type="presParOf" srcId="{33810BC1-04D8-4EE6-86A0-0368DF9D47E6}" destId="{C139565C-47C3-451F-9FD8-20827546909F}" srcOrd="1" destOrd="0" presId="urn:microsoft.com/office/officeart/2005/8/layout/chevron2"/>
    <dgm:cxn modelId="{64E1A5F9-6477-4B8D-A945-4EC76D31D8D9}" type="presParOf" srcId="{33810BC1-04D8-4EE6-86A0-0368DF9D47E6}" destId="{C1DECA68-B3F2-4DB9-89DD-6C28101ECCBD}" srcOrd="2" destOrd="0" presId="urn:microsoft.com/office/officeart/2005/8/layout/chevron2"/>
    <dgm:cxn modelId="{F7F16D81-114F-4CE2-B411-BF0C4A2EE4D0}" type="presParOf" srcId="{C1DECA68-B3F2-4DB9-89DD-6C28101ECCBD}" destId="{CB242E7D-3383-4E94-A5D2-0A8DB3931D70}" srcOrd="0" destOrd="0" presId="urn:microsoft.com/office/officeart/2005/8/layout/chevron2"/>
    <dgm:cxn modelId="{B4FF1EA0-63CD-48D0-BC2A-D4852178EE11}" type="presParOf" srcId="{C1DECA68-B3F2-4DB9-89DD-6C28101ECCBD}" destId="{AA02D3D3-0FE3-4AB0-A9F6-977C97B4ADB4}" srcOrd="1" destOrd="0" presId="urn:microsoft.com/office/officeart/2005/8/layout/chevron2"/>
    <dgm:cxn modelId="{9291DEAB-43E0-4BF8-935A-BC41CB2F71DD}" type="presParOf" srcId="{33810BC1-04D8-4EE6-86A0-0368DF9D47E6}" destId="{368647D1-F84A-4479-B472-458EECAC85CD}" srcOrd="3" destOrd="0" presId="urn:microsoft.com/office/officeart/2005/8/layout/chevron2"/>
    <dgm:cxn modelId="{3740B874-988E-49E3-8656-B58D0FA94598}" type="presParOf" srcId="{33810BC1-04D8-4EE6-86A0-0368DF9D47E6}" destId="{3B2705C1-11A7-4D86-9CBF-094F96E0AC53}" srcOrd="4" destOrd="0" presId="urn:microsoft.com/office/officeart/2005/8/layout/chevron2"/>
    <dgm:cxn modelId="{46C8110A-A7DA-4094-B61D-69E77D3FB530}" type="presParOf" srcId="{3B2705C1-11A7-4D86-9CBF-094F96E0AC53}" destId="{8B074535-D832-4CA0-A679-E38468976DF4}" srcOrd="0" destOrd="0" presId="urn:microsoft.com/office/officeart/2005/8/layout/chevron2"/>
    <dgm:cxn modelId="{4B019C84-9052-41A3-BA69-2A0385E70516}" type="presParOf" srcId="{3B2705C1-11A7-4D86-9CBF-094F96E0AC53}" destId="{1307DDF1-ACCE-4E55-B656-43B6848451A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761683-B76B-4427-88CA-2DAA952784AE}">
      <dsp:nvSpPr>
        <dsp:cNvPr id="0" name=""/>
        <dsp:cNvSpPr/>
      </dsp:nvSpPr>
      <dsp:spPr>
        <a:xfrm>
          <a:off x="-4594335" y="-704407"/>
          <a:ext cx="5472816" cy="5472816"/>
        </a:xfrm>
        <a:prstGeom prst="blockArc">
          <a:avLst>
            <a:gd name="adj1" fmla="val 18900000"/>
            <a:gd name="adj2" fmla="val 2700000"/>
            <a:gd name="adj3" fmla="val 395"/>
          </a:avLst>
        </a:prstGeom>
        <a:noFill/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CD2E28-CB77-4CCB-A4DE-F57EA7B46914}">
      <dsp:nvSpPr>
        <dsp:cNvPr id="0" name=""/>
        <dsp:cNvSpPr/>
      </dsp:nvSpPr>
      <dsp:spPr>
        <a:xfrm>
          <a:off x="564979" y="406400"/>
          <a:ext cx="5860553" cy="81280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5160" tIns="104140" rIns="104140" bIns="10414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4100" kern="1200" dirty="0" smtClean="0">
              <a:solidFill>
                <a:srgbClr val="002060"/>
              </a:solidFill>
              <a:latin typeface="Elephant" panose="02020904090505020303" pitchFamily="18" charset="0"/>
            </a:rPr>
            <a:t>EL PUNTO</a:t>
          </a:r>
          <a:endParaRPr lang="es-PE" sz="4100" kern="1200" dirty="0">
            <a:solidFill>
              <a:srgbClr val="002060"/>
            </a:solidFill>
            <a:latin typeface="Elephant" panose="02020904090505020303" pitchFamily="18" charset="0"/>
          </a:endParaRPr>
        </a:p>
      </dsp:txBody>
      <dsp:txXfrm>
        <a:off x="564979" y="406400"/>
        <a:ext cx="5860553" cy="812800"/>
      </dsp:txXfrm>
    </dsp:sp>
    <dsp:sp modelId="{35AC1FAE-7623-430A-8F07-D9F4DA7DCEF8}">
      <dsp:nvSpPr>
        <dsp:cNvPr id="0" name=""/>
        <dsp:cNvSpPr/>
      </dsp:nvSpPr>
      <dsp:spPr>
        <a:xfrm>
          <a:off x="56979" y="304800"/>
          <a:ext cx="1016000" cy="10160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92B063-1704-43C0-B090-ED4F6AEFBA10}">
      <dsp:nvSpPr>
        <dsp:cNvPr id="0" name=""/>
        <dsp:cNvSpPr/>
      </dsp:nvSpPr>
      <dsp:spPr>
        <a:xfrm>
          <a:off x="860432" y="1625599"/>
          <a:ext cx="5565100" cy="8128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5160" tIns="104140" rIns="104140" bIns="10414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4100" kern="1200" dirty="0" smtClean="0">
              <a:solidFill>
                <a:srgbClr val="002060"/>
              </a:solidFill>
              <a:latin typeface="Elephant" panose="02020904090505020303" pitchFamily="18" charset="0"/>
            </a:rPr>
            <a:t>LA COMA</a:t>
          </a:r>
          <a:endParaRPr lang="es-PE" sz="4100" kern="1200" dirty="0">
            <a:solidFill>
              <a:srgbClr val="002060"/>
            </a:solidFill>
            <a:latin typeface="Elephant" panose="02020904090505020303" pitchFamily="18" charset="0"/>
          </a:endParaRPr>
        </a:p>
      </dsp:txBody>
      <dsp:txXfrm>
        <a:off x="860432" y="1625599"/>
        <a:ext cx="5565100" cy="812800"/>
      </dsp:txXfrm>
    </dsp:sp>
    <dsp:sp modelId="{8BC1993C-DD2E-484B-BF1E-B6C7B6F91201}">
      <dsp:nvSpPr>
        <dsp:cNvPr id="0" name=""/>
        <dsp:cNvSpPr/>
      </dsp:nvSpPr>
      <dsp:spPr>
        <a:xfrm>
          <a:off x="352432" y="1523999"/>
          <a:ext cx="1016000" cy="10160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1501DF-08A3-440D-9A66-C6AAE5AC6611}">
      <dsp:nvSpPr>
        <dsp:cNvPr id="0" name=""/>
        <dsp:cNvSpPr/>
      </dsp:nvSpPr>
      <dsp:spPr>
        <a:xfrm>
          <a:off x="564979" y="2844800"/>
          <a:ext cx="5860553" cy="81280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5160" tIns="104140" rIns="104140" bIns="10414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4100" kern="1200" dirty="0" smtClean="0">
              <a:solidFill>
                <a:srgbClr val="002060"/>
              </a:solidFill>
              <a:latin typeface="Elephant" panose="02020904090505020303" pitchFamily="18" charset="0"/>
            </a:rPr>
            <a:t>EL PUNTO Y COMA</a:t>
          </a:r>
          <a:endParaRPr lang="es-PE" sz="4100" kern="1200" dirty="0">
            <a:solidFill>
              <a:srgbClr val="002060"/>
            </a:solidFill>
            <a:latin typeface="Elephant" panose="02020904090505020303" pitchFamily="18" charset="0"/>
          </a:endParaRPr>
        </a:p>
      </dsp:txBody>
      <dsp:txXfrm>
        <a:off x="564979" y="2844800"/>
        <a:ext cx="5860553" cy="812800"/>
      </dsp:txXfrm>
    </dsp:sp>
    <dsp:sp modelId="{E03EFCC3-4AED-4834-873E-22EDC4E539BC}">
      <dsp:nvSpPr>
        <dsp:cNvPr id="0" name=""/>
        <dsp:cNvSpPr/>
      </dsp:nvSpPr>
      <dsp:spPr>
        <a:xfrm>
          <a:off x="56979" y="2743200"/>
          <a:ext cx="1016000" cy="10160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6ECD5E-1432-43C2-9AD7-0A783CA29614}">
      <dsp:nvSpPr>
        <dsp:cNvPr id="0" name=""/>
        <dsp:cNvSpPr/>
      </dsp:nvSpPr>
      <dsp:spPr>
        <a:xfrm rot="5400000">
          <a:off x="-222646" y="223826"/>
          <a:ext cx="1484312" cy="103901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1500" kern="1200" dirty="0" smtClean="0"/>
            <a:t>PUNTO Y SEGUIDO</a:t>
          </a:r>
          <a:endParaRPr lang="es-PE" sz="1500" kern="1200" dirty="0"/>
        </a:p>
      </dsp:txBody>
      <dsp:txXfrm rot="-5400000">
        <a:off x="1" y="520688"/>
        <a:ext cx="1039018" cy="445294"/>
      </dsp:txXfrm>
    </dsp:sp>
    <dsp:sp modelId="{5593EE13-F30A-4B32-88C1-C608603D77B6}">
      <dsp:nvSpPr>
        <dsp:cNvPr id="0" name=""/>
        <dsp:cNvSpPr/>
      </dsp:nvSpPr>
      <dsp:spPr>
        <a:xfrm rot="5400000">
          <a:off x="3565499" y="-2525301"/>
          <a:ext cx="964803" cy="601776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PE" sz="2600" b="0" i="0" kern="1200" dirty="0" smtClean="0"/>
            <a:t>Separa enunciados dentro de un párrafo.</a:t>
          </a:r>
          <a:endParaRPr lang="es-PE" sz="2600" kern="1200" dirty="0"/>
        </a:p>
      </dsp:txBody>
      <dsp:txXfrm rot="-5400000">
        <a:off x="1039018" y="48278"/>
        <a:ext cx="5970667" cy="870607"/>
      </dsp:txXfrm>
    </dsp:sp>
    <dsp:sp modelId="{CB242E7D-3383-4E94-A5D2-0A8DB3931D70}">
      <dsp:nvSpPr>
        <dsp:cNvPr id="0" name=""/>
        <dsp:cNvSpPr/>
      </dsp:nvSpPr>
      <dsp:spPr>
        <a:xfrm rot="5400000">
          <a:off x="-222646" y="1512490"/>
          <a:ext cx="1484312" cy="103901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1500" kern="1200" dirty="0" smtClean="0"/>
            <a:t>PUNTO Y APARTE</a:t>
          </a:r>
          <a:endParaRPr lang="es-PE" sz="1500" kern="1200" dirty="0"/>
        </a:p>
      </dsp:txBody>
      <dsp:txXfrm rot="-5400000">
        <a:off x="1" y="1809352"/>
        <a:ext cx="1039018" cy="445294"/>
      </dsp:txXfrm>
    </dsp:sp>
    <dsp:sp modelId="{AA02D3D3-0FE3-4AB0-A9F6-977C97B4ADB4}">
      <dsp:nvSpPr>
        <dsp:cNvPr id="0" name=""/>
        <dsp:cNvSpPr/>
      </dsp:nvSpPr>
      <dsp:spPr>
        <a:xfrm rot="5400000">
          <a:off x="3565499" y="-1236637"/>
          <a:ext cx="964803" cy="601776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PE" sz="2600" b="0" i="0" kern="1200" dirty="0" smtClean="0"/>
            <a:t>Separa dos párrafos de contenido diferente dentro del texto</a:t>
          </a:r>
          <a:endParaRPr lang="es-PE" sz="2600" kern="1200" dirty="0"/>
        </a:p>
      </dsp:txBody>
      <dsp:txXfrm rot="-5400000">
        <a:off x="1039018" y="1336942"/>
        <a:ext cx="5970667" cy="870607"/>
      </dsp:txXfrm>
    </dsp:sp>
    <dsp:sp modelId="{8B074535-D832-4CA0-A679-E38468976DF4}">
      <dsp:nvSpPr>
        <dsp:cNvPr id="0" name=""/>
        <dsp:cNvSpPr/>
      </dsp:nvSpPr>
      <dsp:spPr>
        <a:xfrm rot="5400000">
          <a:off x="-222646" y="2801154"/>
          <a:ext cx="1484312" cy="103901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1500" kern="1200" dirty="0" smtClean="0"/>
            <a:t>PUNTO FINAL</a:t>
          </a:r>
          <a:endParaRPr lang="es-PE" sz="1500" kern="1200" dirty="0"/>
        </a:p>
      </dsp:txBody>
      <dsp:txXfrm rot="-5400000">
        <a:off x="1" y="3098016"/>
        <a:ext cx="1039018" cy="445294"/>
      </dsp:txXfrm>
    </dsp:sp>
    <dsp:sp modelId="{1307DDF1-ACCE-4E55-B656-43B6848451A8}">
      <dsp:nvSpPr>
        <dsp:cNvPr id="0" name=""/>
        <dsp:cNvSpPr/>
      </dsp:nvSpPr>
      <dsp:spPr>
        <a:xfrm rot="5400000">
          <a:off x="3565499" y="52026"/>
          <a:ext cx="964803" cy="601776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PE" sz="2600" b="0" i="0" kern="1200" dirty="0" smtClean="0"/>
            <a:t>Siempre se coloca al final, cerrando un texto o enunciado</a:t>
          </a:r>
          <a:endParaRPr lang="es-PE" sz="2600" kern="1200" dirty="0"/>
        </a:p>
      </dsp:txBody>
      <dsp:txXfrm rot="-5400000">
        <a:off x="1039018" y="2625605"/>
        <a:ext cx="5970667" cy="8706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1CD865-7EB0-4F81-B421-BD8E1A2D4C5B}" type="datetimeFigureOut">
              <a:rPr lang="es-PE" smtClean="0"/>
              <a:t>6/9/17</a:t>
            </a:fld>
            <a:endParaRPr lang="es-PE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0702BA-30D7-4E2F-9BE3-A0E79F508057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0783648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3676A-D560-4B46-92C4-A19086947AD2}" type="datetimeFigureOut">
              <a:rPr lang="es-PE" smtClean="0"/>
              <a:t>6/9/17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CCAC2488-7A99-49A1-8CD6-FC7209ED71AF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87855218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allOver"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3676A-D560-4B46-92C4-A19086947AD2}" type="datetimeFigureOut">
              <a:rPr lang="es-PE" smtClean="0"/>
              <a:t>6/9/17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CAC2488-7A99-49A1-8CD6-FC7209ED71AF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9080562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3676A-D560-4B46-92C4-A19086947AD2}" type="datetimeFigureOut">
              <a:rPr lang="es-PE" smtClean="0"/>
              <a:t>6/9/17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CAC2488-7A99-49A1-8CD6-FC7209ED71AF}" type="slidenum">
              <a:rPr lang="es-PE" smtClean="0"/>
              <a:t>‹#›</a:t>
            </a:fld>
            <a:endParaRPr lang="es-PE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578755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3676A-D560-4B46-92C4-A19086947AD2}" type="datetimeFigureOut">
              <a:rPr lang="es-PE" smtClean="0"/>
              <a:t>6/9/17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CAC2488-7A99-49A1-8CD6-FC7209ED71AF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8630095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3676A-D560-4B46-92C4-A19086947AD2}" type="datetimeFigureOut">
              <a:rPr lang="es-PE" smtClean="0"/>
              <a:t>6/9/17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CAC2488-7A99-49A1-8CD6-FC7209ED71AF}" type="slidenum">
              <a:rPr lang="es-PE" smtClean="0"/>
              <a:t>‹#›</a:t>
            </a:fld>
            <a:endParaRPr lang="es-PE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013166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3676A-D560-4B46-92C4-A19086947AD2}" type="datetimeFigureOut">
              <a:rPr lang="es-PE" smtClean="0"/>
              <a:t>6/9/17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CAC2488-7A99-49A1-8CD6-FC7209ED71AF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0422389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3676A-D560-4B46-92C4-A19086947AD2}" type="datetimeFigureOut">
              <a:rPr lang="es-PE" smtClean="0"/>
              <a:t>6/9/17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C2488-7A99-49A1-8CD6-FC7209ED71AF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94168551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allOver"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3676A-D560-4B46-92C4-A19086947AD2}" type="datetimeFigureOut">
              <a:rPr lang="es-PE" smtClean="0"/>
              <a:t>6/9/17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C2488-7A99-49A1-8CD6-FC7209ED71AF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21158986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allOver"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3676A-D560-4B46-92C4-A19086947AD2}" type="datetimeFigureOut">
              <a:rPr lang="es-PE" smtClean="0"/>
              <a:t>6/9/17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C2488-7A99-49A1-8CD6-FC7209ED71AF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95254736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allOver"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3676A-D560-4B46-92C4-A19086947AD2}" type="datetimeFigureOut">
              <a:rPr lang="es-PE" smtClean="0"/>
              <a:t>6/9/17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CAC2488-7A99-49A1-8CD6-FC7209ED71AF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0943179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allOver"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3676A-D560-4B46-92C4-A19086947AD2}" type="datetimeFigureOut">
              <a:rPr lang="es-PE" smtClean="0"/>
              <a:t>6/9/17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CAC2488-7A99-49A1-8CD6-FC7209ED71AF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63829647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allOver"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3676A-D560-4B46-92C4-A19086947AD2}" type="datetimeFigureOut">
              <a:rPr lang="es-PE" smtClean="0"/>
              <a:t>6/9/17</a:t>
            </a:fld>
            <a:endParaRPr lang="es-P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CAC2488-7A99-49A1-8CD6-FC7209ED71AF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32284379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allOver"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3676A-D560-4B46-92C4-A19086947AD2}" type="datetimeFigureOut">
              <a:rPr lang="es-PE" smtClean="0"/>
              <a:t>6/9/17</a:t>
            </a:fld>
            <a:endParaRPr lang="es-P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C2488-7A99-49A1-8CD6-FC7209ED71AF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8580172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3676A-D560-4B46-92C4-A19086947AD2}" type="datetimeFigureOut">
              <a:rPr lang="es-PE" smtClean="0"/>
              <a:t>6/9/17</a:t>
            </a:fld>
            <a:endParaRPr lang="es-P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C2488-7A99-49A1-8CD6-FC7209ED71AF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09563947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allOver"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3676A-D560-4B46-92C4-A19086947AD2}" type="datetimeFigureOut">
              <a:rPr lang="es-PE" smtClean="0"/>
              <a:t>6/9/17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C2488-7A99-49A1-8CD6-FC7209ED71AF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00030227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allOver"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3676A-D560-4B46-92C4-A19086947AD2}" type="datetimeFigureOut">
              <a:rPr lang="es-PE" smtClean="0"/>
              <a:t>6/9/17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CAC2488-7A99-49A1-8CD6-FC7209ED71AF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43769671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allOver"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13676A-D560-4B46-92C4-A19086947AD2}" type="datetimeFigureOut">
              <a:rPr lang="es-PE" smtClean="0"/>
              <a:t>6/9/17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CAC2488-7A99-49A1-8CD6-FC7209ED71AF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220909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9" r:id="rId1"/>
    <p:sldLayoutId id="2147483920" r:id="rId2"/>
    <p:sldLayoutId id="2147483921" r:id="rId3"/>
    <p:sldLayoutId id="2147483922" r:id="rId4"/>
    <p:sldLayoutId id="2147483923" r:id="rId5"/>
    <p:sldLayoutId id="2147483924" r:id="rId6"/>
    <p:sldLayoutId id="2147483925" r:id="rId7"/>
    <p:sldLayoutId id="2147483926" r:id="rId8"/>
    <p:sldLayoutId id="2147483927" r:id="rId9"/>
    <p:sldLayoutId id="2147483928" r:id="rId10"/>
    <p:sldLayoutId id="2147483929" r:id="rId11"/>
    <p:sldLayoutId id="2147483930" r:id="rId12"/>
    <p:sldLayoutId id="2147483931" r:id="rId13"/>
    <p:sldLayoutId id="2147483932" r:id="rId14"/>
    <p:sldLayoutId id="2147483933" r:id="rId15"/>
    <p:sldLayoutId id="2147483934" r:id="rId16"/>
  </p:sldLayoutIdLst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allOver"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gi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gi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g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4" Type="http://schemas.openxmlformats.org/officeDocument/2006/relationships/hyperlink" Target="https://www.edu.xunta.es/espazoAbalar/sites/espazoAbalar/files/datos/1294743154/contido/sd02/sd02_oa02_01/index.html" TargetMode="External"/><Relationship Id="rId5" Type="http://schemas.openxmlformats.org/officeDocument/2006/relationships/image" Target="../media/image13.jpg"/><Relationship Id="rId6" Type="http://schemas.openxmlformats.org/officeDocument/2006/relationships/hyperlink" Target="http://www.edistribucion.es/anayaeducacion/8430532/datos/actividades/signosPuntuaci/04PuntoComa.htm" TargetMode="External"/><Relationship Id="rId7" Type="http://schemas.openxmlformats.org/officeDocument/2006/relationships/image" Target="../media/image14.jpg"/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edu.xunta.es/espazoAbalar/sites/espazoAbalar/files/datos/1294742851/contido/sd02/sd02_oa01_01/index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7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2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s.wikipedia.org/wiki/Oraci%C3%B3n_(gram%C3%A1tica)" TargetMode="External"/><Relationship Id="rId4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es.wikipedia.org/wiki/Enunciado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4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7.xml"/><Relationship Id="rId2" Type="http://schemas.openxmlformats.org/officeDocument/2006/relationships/diagramData" Target="../diagrams/data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54693" y="2005998"/>
            <a:ext cx="7847020" cy="255454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s-ES" sz="8000" b="1" cap="all" spc="0" dirty="0" smtClean="0">
                <a:ln/>
                <a:solidFill>
                  <a:srgbClr val="92D05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Georgia" panose="02040502050405020303" pitchFamily="18" charset="0"/>
                <a:cs typeface="Aharoni" panose="02010803020104030203" pitchFamily="2" charset="-79"/>
              </a:rPr>
              <a:t>SIGNOS DE</a:t>
            </a:r>
          </a:p>
          <a:p>
            <a:pPr algn="ctr"/>
            <a:r>
              <a:rPr lang="es-ES" sz="8000" b="1" cap="all" spc="0" dirty="0" smtClean="0">
                <a:ln/>
                <a:solidFill>
                  <a:srgbClr val="92D05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Georgia" panose="02040502050405020303" pitchFamily="18" charset="0"/>
                <a:cs typeface="Aharoni" panose="02010803020104030203" pitchFamily="2" charset="-79"/>
              </a:rPr>
              <a:t>PUNTUACIÓN</a:t>
            </a:r>
            <a:endParaRPr lang="es-ES" sz="8000" b="1" cap="all" spc="0" dirty="0">
              <a:ln/>
              <a:solidFill>
                <a:srgbClr val="92D05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Georgia" panose="02040502050405020303" pitchFamily="18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92529816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allOver"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Resultado de imagen para gif niños estudiando con movimiento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2081648"/>
            <a:ext cx="1733550" cy="1981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619672" y="476672"/>
            <a:ext cx="649233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/>
              <a:t>¿</a:t>
            </a:r>
            <a:r>
              <a:rPr lang="en-US" sz="4400" b="1" dirty="0" err="1" smtClean="0"/>
              <a:t>Cuándo</a:t>
            </a:r>
            <a:r>
              <a:rPr lang="en-US" sz="4400" b="1" dirty="0" smtClean="0"/>
              <a:t> se </a:t>
            </a:r>
            <a:r>
              <a:rPr lang="en-US" sz="4400" b="1" dirty="0" err="1" smtClean="0"/>
              <a:t>utiliza</a:t>
            </a:r>
            <a:r>
              <a:rPr lang="en-US" sz="4400" b="1" dirty="0" smtClean="0"/>
              <a:t> la ,?</a:t>
            </a:r>
            <a:endParaRPr lang="en-US" sz="4400" b="1" dirty="0"/>
          </a:p>
        </p:txBody>
      </p:sp>
      <p:grpSp>
        <p:nvGrpSpPr>
          <p:cNvPr id="11" name="Group 10"/>
          <p:cNvGrpSpPr/>
          <p:nvPr/>
        </p:nvGrpSpPr>
        <p:grpSpPr>
          <a:xfrm>
            <a:off x="323528" y="2636912"/>
            <a:ext cx="7344816" cy="1296144"/>
            <a:chOff x="323528" y="2636912"/>
            <a:chExt cx="7344816" cy="1296144"/>
          </a:xfrm>
        </p:grpSpPr>
        <p:sp>
          <p:nvSpPr>
            <p:cNvPr id="4" name="Rectángulo redondeado 3"/>
            <p:cNvSpPr/>
            <p:nvPr/>
          </p:nvSpPr>
          <p:spPr>
            <a:xfrm>
              <a:off x="323528" y="2636912"/>
              <a:ext cx="7344816" cy="1296144"/>
            </a:xfrm>
            <a:prstGeom prst="roundRect">
              <a:avLst/>
            </a:prstGeom>
            <a:ln w="38100">
              <a:prstDash val="dashDot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PE" dirty="0"/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323528" y="2780928"/>
              <a:ext cx="7200800" cy="790927"/>
              <a:chOff x="395536" y="1556792"/>
              <a:chExt cx="7200800" cy="790927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395536" y="1556792"/>
                <a:ext cx="7200800" cy="43088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s-ES" sz="2200" dirty="0">
                    <a:latin typeface="Comic Sans MS" pitchFamily="66" charset="0"/>
                  </a:rPr>
                  <a:t>Para separar los componentes de una </a:t>
                </a:r>
                <a:r>
                  <a:rPr lang="es-ES" sz="2200" u="sng" dirty="0">
                    <a:solidFill>
                      <a:srgbClr val="FF0000"/>
                    </a:solidFill>
                    <a:latin typeface="Comic Sans MS" pitchFamily="66" charset="0"/>
                  </a:rPr>
                  <a:t>enumeración</a:t>
                </a:r>
                <a:r>
                  <a:rPr lang="es-ES" sz="2200" dirty="0">
                    <a:latin typeface="Comic Sans MS" pitchFamily="66" charset="0"/>
                  </a:rPr>
                  <a:t>.</a:t>
                </a:r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467544" y="1916832"/>
                <a:ext cx="6840760" cy="43088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s-ES" sz="2200" dirty="0">
                    <a:solidFill>
                      <a:srgbClr val="0000FF"/>
                    </a:solidFill>
                    <a:latin typeface="Comic Sans MS" pitchFamily="66" charset="0"/>
                  </a:rPr>
                  <a:t>Ayer visité Alicante</a:t>
                </a:r>
                <a:r>
                  <a:rPr lang="es-ES" sz="2200" dirty="0">
                    <a:solidFill>
                      <a:srgbClr val="FF0000"/>
                    </a:solidFill>
                    <a:latin typeface="Comic Sans MS" pitchFamily="66" charset="0"/>
                  </a:rPr>
                  <a:t>,</a:t>
                </a:r>
                <a:r>
                  <a:rPr lang="es-ES" sz="2200" dirty="0">
                    <a:solidFill>
                      <a:srgbClr val="0000FF"/>
                    </a:solidFill>
                    <a:latin typeface="Comic Sans MS" pitchFamily="66" charset="0"/>
                  </a:rPr>
                  <a:t> </a:t>
                </a:r>
                <a:r>
                  <a:rPr lang="es-ES" sz="2200" dirty="0" smtClean="0">
                    <a:solidFill>
                      <a:srgbClr val="FF0000"/>
                    </a:solidFill>
                    <a:latin typeface="Comic Sans MS" pitchFamily="66" charset="0"/>
                  </a:rPr>
                  <a:t>Benidorm, </a:t>
                </a:r>
                <a:r>
                  <a:rPr lang="es-ES" sz="2200" dirty="0" smtClean="0">
                    <a:solidFill>
                      <a:srgbClr val="0000FF"/>
                    </a:solidFill>
                    <a:latin typeface="Comic Sans MS" pitchFamily="66" charset="0"/>
                  </a:rPr>
                  <a:t>San Juan y Gandía.</a:t>
                </a:r>
                <a:endParaRPr lang="es-ES" sz="2200" dirty="0">
                  <a:solidFill>
                    <a:srgbClr val="0000FF"/>
                  </a:solidFill>
                  <a:latin typeface="Comic Sans MS" pitchFamily="66" charset="0"/>
                </a:endParaRPr>
              </a:p>
            </p:txBody>
          </p:sp>
        </p:grpSp>
      </p:grpSp>
      <p:grpSp>
        <p:nvGrpSpPr>
          <p:cNvPr id="13" name="Group 12"/>
          <p:cNvGrpSpPr/>
          <p:nvPr/>
        </p:nvGrpSpPr>
        <p:grpSpPr>
          <a:xfrm>
            <a:off x="1187624" y="5229200"/>
            <a:ext cx="7344816" cy="1296144"/>
            <a:chOff x="1187624" y="5229200"/>
            <a:chExt cx="7344816" cy="1296144"/>
          </a:xfrm>
        </p:grpSpPr>
        <p:sp>
          <p:nvSpPr>
            <p:cNvPr id="6" name="Rectángulo redondeado 3"/>
            <p:cNvSpPr/>
            <p:nvPr/>
          </p:nvSpPr>
          <p:spPr>
            <a:xfrm>
              <a:off x="1187624" y="5229200"/>
              <a:ext cx="7344816" cy="1296144"/>
            </a:xfrm>
            <a:prstGeom prst="roundRect">
              <a:avLst/>
            </a:prstGeom>
            <a:ln w="38100">
              <a:prstDash val="dashDot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259632" y="5301208"/>
              <a:ext cx="7272808" cy="110799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ES" sz="2200" dirty="0">
                  <a:latin typeface="Comic Sans MS" pitchFamily="66" charset="0"/>
                </a:rPr>
                <a:t>Para separar del resto de la oración, el sujeto del cual se habla.</a:t>
              </a:r>
            </a:p>
            <a:p>
              <a:r>
                <a:rPr lang="es-ES" sz="2200" dirty="0">
                  <a:latin typeface="Comic Sans MS" pitchFamily="66" charset="0"/>
                </a:rPr>
                <a:t>		</a:t>
              </a:r>
              <a:r>
                <a:rPr lang="es-ES" sz="2200" dirty="0" smtClean="0">
                  <a:solidFill>
                    <a:srgbClr val="0000FF"/>
                  </a:solidFill>
                  <a:latin typeface="Comic Sans MS" pitchFamily="66" charset="0"/>
                </a:rPr>
                <a:t>Juan</a:t>
              </a:r>
              <a:r>
                <a:rPr lang="es-ES" sz="2200" dirty="0">
                  <a:solidFill>
                    <a:srgbClr val="FF0000"/>
                  </a:solidFill>
                  <a:latin typeface="Comic Sans MS" pitchFamily="66" charset="0"/>
                </a:rPr>
                <a:t>,</a:t>
              </a:r>
              <a:r>
                <a:rPr lang="es-ES" sz="2200" dirty="0">
                  <a:latin typeface="Comic Sans MS" pitchFamily="66" charset="0"/>
                </a:rPr>
                <a:t> </a:t>
              </a:r>
              <a:r>
                <a:rPr lang="es-ES" sz="2200" dirty="0">
                  <a:solidFill>
                    <a:srgbClr val="0000FF"/>
                  </a:solidFill>
                  <a:latin typeface="Comic Sans MS" pitchFamily="66" charset="0"/>
                </a:rPr>
                <a:t>no olvides el almuerzo.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2740848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allOver"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redondeado 3"/>
          <p:cNvSpPr/>
          <p:nvPr/>
        </p:nvSpPr>
        <p:spPr>
          <a:xfrm>
            <a:off x="323528" y="2636912"/>
            <a:ext cx="7344816" cy="1296144"/>
          </a:xfrm>
          <a:prstGeom prst="roundRect">
            <a:avLst/>
          </a:prstGeom>
          <a:ln w="38100">
            <a:prstDash val="dash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sz="2200" dirty="0">
                <a:latin typeface="Comic Sans MS" pitchFamily="66" charset="0"/>
              </a:rPr>
              <a:t>Para introducir aclaraciones.</a:t>
            </a:r>
          </a:p>
          <a:p>
            <a:r>
              <a:rPr lang="es-ES" sz="2200" dirty="0">
                <a:latin typeface="Comic Sans MS" pitchFamily="66" charset="0"/>
              </a:rPr>
              <a:t>		</a:t>
            </a:r>
            <a:r>
              <a:rPr lang="es-ES" sz="2200" dirty="0" smtClean="0">
                <a:solidFill>
                  <a:srgbClr val="0000FF"/>
                </a:solidFill>
                <a:latin typeface="Comic Sans MS" pitchFamily="66" charset="0"/>
              </a:rPr>
              <a:t>El </a:t>
            </a:r>
            <a:r>
              <a:rPr lang="es-ES" sz="2200" dirty="0">
                <a:solidFill>
                  <a:srgbClr val="0000FF"/>
                </a:solidFill>
                <a:latin typeface="Comic Sans MS" pitchFamily="66" charset="0"/>
              </a:rPr>
              <a:t>próximo lunes</a:t>
            </a:r>
            <a:r>
              <a:rPr lang="es-ES" sz="2200" dirty="0">
                <a:solidFill>
                  <a:srgbClr val="FF0000"/>
                </a:solidFill>
                <a:latin typeface="Comic Sans MS" pitchFamily="66" charset="0"/>
              </a:rPr>
              <a:t>,</a:t>
            </a:r>
            <a:r>
              <a:rPr lang="es-ES" sz="2200" dirty="0">
                <a:latin typeface="Comic Sans MS" pitchFamily="66" charset="0"/>
              </a:rPr>
              <a:t> </a:t>
            </a:r>
            <a:r>
              <a:rPr lang="es-ES" sz="2200" dirty="0">
                <a:solidFill>
                  <a:srgbClr val="0000FF"/>
                </a:solidFill>
                <a:latin typeface="Comic Sans MS" pitchFamily="66" charset="0"/>
              </a:rPr>
              <a:t>día de Navidad</a:t>
            </a:r>
            <a:r>
              <a:rPr lang="es-ES" sz="2200" dirty="0">
                <a:solidFill>
                  <a:srgbClr val="FF0000"/>
                </a:solidFill>
                <a:latin typeface="Comic Sans MS" pitchFamily="66" charset="0"/>
              </a:rPr>
              <a:t>,</a:t>
            </a:r>
            <a:r>
              <a:rPr lang="es-ES" sz="2200" dirty="0">
                <a:latin typeface="Comic Sans MS" pitchFamily="66" charset="0"/>
              </a:rPr>
              <a:t> </a:t>
            </a:r>
            <a:r>
              <a:rPr lang="es-ES" sz="2200" dirty="0">
                <a:solidFill>
                  <a:srgbClr val="0000FF"/>
                </a:solidFill>
                <a:latin typeface="Comic Sans MS" pitchFamily="66" charset="0"/>
              </a:rPr>
              <a:t>no abrirán las tiendas.</a:t>
            </a:r>
          </a:p>
        </p:txBody>
      </p:sp>
      <p:pic>
        <p:nvPicPr>
          <p:cNvPr id="2050" name="Picture 2" descr="Resultado de imagen para gif niños estudiando con movimiento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2081648"/>
            <a:ext cx="1733550" cy="1981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ángulo redondeado 3"/>
          <p:cNvSpPr/>
          <p:nvPr/>
        </p:nvSpPr>
        <p:spPr>
          <a:xfrm>
            <a:off x="1187624" y="5229200"/>
            <a:ext cx="7344816" cy="1296144"/>
          </a:xfrm>
          <a:prstGeom prst="roundRect">
            <a:avLst/>
          </a:prstGeom>
          <a:ln w="38100">
            <a:prstDash val="dash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sz="2200" dirty="0">
                <a:latin typeface="Comic Sans MS" pitchFamily="66" charset="0"/>
              </a:rPr>
              <a:t>Para separar los decimales de los números enteros.</a:t>
            </a:r>
          </a:p>
          <a:p>
            <a:r>
              <a:rPr lang="es-ES" sz="2200" dirty="0">
                <a:latin typeface="Comic Sans MS" pitchFamily="66" charset="0"/>
              </a:rPr>
              <a:t>		</a:t>
            </a:r>
            <a:r>
              <a:rPr lang="es-ES" sz="2200" dirty="0" smtClean="0">
                <a:solidFill>
                  <a:srgbClr val="0000FF"/>
                </a:solidFill>
                <a:latin typeface="Comic Sans MS" pitchFamily="66" charset="0"/>
              </a:rPr>
              <a:t>0</a:t>
            </a:r>
            <a:r>
              <a:rPr lang="es-ES" sz="2200" dirty="0" smtClean="0">
                <a:solidFill>
                  <a:srgbClr val="FF0000"/>
                </a:solidFill>
                <a:latin typeface="Comic Sans MS" pitchFamily="66" charset="0"/>
              </a:rPr>
              <a:t>,</a:t>
            </a:r>
            <a:r>
              <a:rPr lang="es-ES" sz="2200" dirty="0" smtClean="0">
                <a:solidFill>
                  <a:srgbClr val="0000FF"/>
                </a:solidFill>
                <a:latin typeface="Comic Sans MS" pitchFamily="66" charset="0"/>
              </a:rPr>
              <a:t>95 </a:t>
            </a:r>
            <a:r>
              <a:rPr lang="es-ES" sz="2200" dirty="0">
                <a:solidFill>
                  <a:srgbClr val="0000FF"/>
                </a:solidFill>
                <a:latin typeface="Comic Sans MS" pitchFamily="66" charset="0"/>
              </a:rPr>
              <a:t>céntimos	</a:t>
            </a:r>
            <a:r>
              <a:rPr lang="es-ES" sz="2200" dirty="0">
                <a:latin typeface="Comic Sans MS" pitchFamily="66" charset="0"/>
              </a:rPr>
              <a:t>   </a:t>
            </a:r>
            <a:r>
              <a:rPr lang="es-ES" sz="2200" dirty="0">
                <a:solidFill>
                  <a:srgbClr val="0000FF"/>
                </a:solidFill>
                <a:latin typeface="Comic Sans MS" pitchFamily="66" charset="0"/>
              </a:rPr>
              <a:t>0</a:t>
            </a:r>
            <a:r>
              <a:rPr lang="es-ES" sz="2200" dirty="0">
                <a:solidFill>
                  <a:srgbClr val="FF0000"/>
                </a:solidFill>
                <a:latin typeface="Comic Sans MS" pitchFamily="66" charset="0"/>
              </a:rPr>
              <a:t>,</a:t>
            </a:r>
            <a:r>
              <a:rPr lang="es-ES" sz="2200" dirty="0">
                <a:solidFill>
                  <a:srgbClr val="0000FF"/>
                </a:solidFill>
                <a:latin typeface="Comic Sans MS" pitchFamily="66" charset="0"/>
              </a:rPr>
              <a:t>765 gramos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619672" y="260648"/>
            <a:ext cx="6912768" cy="1224136"/>
            <a:chOff x="1619672" y="260648"/>
            <a:chExt cx="6912768" cy="1224136"/>
          </a:xfrm>
        </p:grpSpPr>
        <p:sp>
          <p:nvSpPr>
            <p:cNvPr id="3" name="Rectángulo redondeado 2"/>
            <p:cNvSpPr/>
            <p:nvPr/>
          </p:nvSpPr>
          <p:spPr>
            <a:xfrm>
              <a:off x="1619672" y="260648"/>
              <a:ext cx="6840760" cy="1224136"/>
            </a:xfrm>
            <a:prstGeom prst="roundRect">
              <a:avLst/>
            </a:prstGeom>
            <a:ln w="38100">
              <a:prstDash val="dashDot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sp>
          <p:nvSpPr>
            <p:cNvPr id="2" name="Rectangle 1"/>
            <p:cNvSpPr/>
            <p:nvPr/>
          </p:nvSpPr>
          <p:spPr>
            <a:xfrm>
              <a:off x="1691680" y="332656"/>
              <a:ext cx="6840760" cy="110799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ES" sz="2200" dirty="0">
                  <a:latin typeface="Comic Sans MS" pitchFamily="66" charset="0"/>
                </a:rPr>
                <a:t>Para separar expresiones como “es decir”, “por ejemplo”, “por último”, “además”…</a:t>
              </a:r>
            </a:p>
            <a:p>
              <a:r>
                <a:rPr lang="es-ES" sz="2200" dirty="0" smtClean="0">
                  <a:solidFill>
                    <a:srgbClr val="0000FF"/>
                  </a:solidFill>
                  <a:latin typeface="Comic Sans MS" pitchFamily="66" charset="0"/>
                </a:rPr>
                <a:t>No </a:t>
              </a:r>
              <a:r>
                <a:rPr lang="es-ES" sz="2200" dirty="0">
                  <a:solidFill>
                    <a:srgbClr val="0000FF"/>
                  </a:solidFill>
                  <a:latin typeface="Comic Sans MS" pitchFamily="66" charset="0"/>
                </a:rPr>
                <a:t>puedo ir a tu casa</a:t>
              </a:r>
              <a:r>
                <a:rPr lang="es-ES" sz="2200" dirty="0">
                  <a:solidFill>
                    <a:srgbClr val="FF0000"/>
                  </a:solidFill>
                  <a:latin typeface="Comic Sans MS" pitchFamily="66" charset="0"/>
                </a:rPr>
                <a:t>,</a:t>
              </a:r>
              <a:r>
                <a:rPr lang="es-ES" sz="2200" dirty="0">
                  <a:latin typeface="Comic Sans MS" pitchFamily="66" charset="0"/>
                </a:rPr>
                <a:t> </a:t>
              </a:r>
              <a:r>
                <a:rPr lang="es-ES" sz="2200" dirty="0" smtClean="0">
                  <a:solidFill>
                    <a:srgbClr val="0000FF"/>
                  </a:solidFill>
                  <a:latin typeface="Comic Sans MS" pitchFamily="66" charset="0"/>
                </a:rPr>
                <a:t>además</a:t>
              </a:r>
              <a:r>
                <a:rPr lang="es-ES" sz="2200" dirty="0" smtClean="0">
                  <a:latin typeface="Comic Sans MS" pitchFamily="66" charset="0"/>
                </a:rPr>
                <a:t> </a:t>
              </a:r>
              <a:r>
                <a:rPr lang="es-ES" sz="2200" dirty="0">
                  <a:solidFill>
                    <a:srgbClr val="0000FF"/>
                  </a:solidFill>
                  <a:latin typeface="Comic Sans MS" pitchFamily="66" charset="0"/>
                </a:rPr>
                <a:t>está lloviendo.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2956295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allOver"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468533" y="895072"/>
            <a:ext cx="853829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s-ES" sz="72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Elephant" panose="02020904090505020303" pitchFamily="18" charset="0"/>
              </a:rPr>
              <a:t>PUNTO Y COMA</a:t>
            </a:r>
            <a:endParaRPr lang="es-ES" sz="72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Elephant" panose="02020904090505020303" pitchFamily="18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468533" y="3128558"/>
            <a:ext cx="4847591" cy="2375009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PE" altLang="es-PE" sz="2000" dirty="0">
                <a:latin typeface="Comic Sans MS" panose="030F0702030302020204" pitchFamily="66" charset="0"/>
              </a:rPr>
              <a:t>El punto y coma (;) es un signo de </a:t>
            </a:r>
            <a:r>
              <a:rPr lang="es-PE" altLang="es-PE" sz="2000" dirty="0" smtClean="0">
                <a:latin typeface="Comic Sans MS" panose="030F0702030302020204" pitchFamily="66" charset="0"/>
              </a:rPr>
              <a:t>puntuación que s</a:t>
            </a:r>
            <a:r>
              <a:rPr lang="es-PE" sz="2000" dirty="0" smtClean="0">
                <a:latin typeface="Comic Sans MS" panose="030F0702030302020204" pitchFamily="66" charset="0"/>
              </a:rPr>
              <a:t>e </a:t>
            </a:r>
            <a:r>
              <a:rPr lang="es-PE" sz="2000" dirty="0">
                <a:latin typeface="Comic Sans MS" panose="030F0702030302020204" pitchFamily="66" charset="0"/>
              </a:rPr>
              <a:t>emplea para indicar una pausa mayor que la coma pero menor que la de un punto. </a:t>
            </a:r>
            <a:r>
              <a:rPr lang="es-PE" sz="2000" dirty="0"/>
              <a:t/>
            </a:r>
            <a:br>
              <a:rPr lang="es-PE" sz="2000" dirty="0"/>
            </a:br>
            <a:endParaRPr lang="es-PE" altLang="es-PE" sz="2000" dirty="0">
              <a:latin typeface="Comic Sans MS" panose="030F0702030302020204" pitchFamily="66" charset="0"/>
            </a:endParaRPr>
          </a:p>
        </p:txBody>
      </p:sp>
      <p:pic>
        <p:nvPicPr>
          <p:cNvPr id="1026" name="Picture 2" descr="Resultado de imagen para punto y com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2887312"/>
            <a:ext cx="2857500" cy="285750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718417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allOver"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redondeado 7"/>
          <p:cNvSpPr/>
          <p:nvPr/>
        </p:nvSpPr>
        <p:spPr>
          <a:xfrm>
            <a:off x="683568" y="4509120"/>
            <a:ext cx="8064896" cy="2088232"/>
          </a:xfrm>
          <a:prstGeom prst="roundRect">
            <a:avLst/>
          </a:prstGeom>
          <a:ln w="38100">
            <a:prstDash val="dash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s-ES" sz="2200" dirty="0">
                <a:latin typeface="Comic Sans MS" panose="030F0702030302020204" pitchFamily="66" charset="0"/>
              </a:rPr>
              <a:t>Cuando la oración es larga, delante de las palabras </a:t>
            </a:r>
            <a:r>
              <a:rPr lang="es-ES" sz="2200" b="1" dirty="0">
                <a:latin typeface="Comic Sans MS" panose="030F0702030302020204" pitchFamily="66" charset="0"/>
              </a:rPr>
              <a:t>pero, aunque, sin embargo…</a:t>
            </a:r>
          </a:p>
          <a:p>
            <a:pPr algn="just">
              <a:lnSpc>
                <a:spcPct val="150000"/>
              </a:lnSpc>
            </a:pPr>
            <a:r>
              <a:rPr lang="es-ES" sz="2200" dirty="0">
                <a:solidFill>
                  <a:srgbClr val="0000FF"/>
                </a:solidFill>
                <a:latin typeface="Comic Sans MS" panose="030F0702030302020204" pitchFamily="66" charset="0"/>
              </a:rPr>
              <a:t>Hizo el trabajo con esfuerzo y entusiasmo</a:t>
            </a:r>
            <a:r>
              <a:rPr lang="es-ES" sz="2200" dirty="0">
                <a:solidFill>
                  <a:srgbClr val="FF0000"/>
                </a:solidFill>
                <a:latin typeface="Comic Sans MS" panose="030F0702030302020204" pitchFamily="66" charset="0"/>
              </a:rPr>
              <a:t>;</a:t>
            </a:r>
            <a:r>
              <a:rPr lang="es-ES" sz="2200" dirty="0">
                <a:solidFill>
                  <a:srgbClr val="0000FF"/>
                </a:solidFill>
                <a:latin typeface="Comic Sans MS" panose="030F0702030302020204" pitchFamily="66" charset="0"/>
              </a:rPr>
              <a:t> pero el resultado no fue muy bueno.</a:t>
            </a:r>
            <a:endParaRPr lang="es-PE" sz="2200" dirty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6 Rectángulo"/>
          <p:cNvSpPr/>
          <p:nvPr/>
        </p:nvSpPr>
        <p:spPr>
          <a:xfrm>
            <a:off x="1559183" y="340637"/>
            <a:ext cx="6384248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s-ES" sz="4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Elephant" panose="02020904090505020303" pitchFamily="18" charset="0"/>
              </a:rPr>
              <a:t>El PUNTO Y COMA</a:t>
            </a:r>
          </a:p>
          <a:p>
            <a:pPr algn="ctr"/>
            <a:r>
              <a:rPr lang="es-ES" sz="4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Elephant" panose="02020904090505020303" pitchFamily="18" charset="0"/>
              </a:rPr>
              <a:t> se utiliza :</a:t>
            </a:r>
            <a:endParaRPr lang="es-ES" sz="4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Elephant" panose="02020904090505020303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683568" y="1916832"/>
            <a:ext cx="8136904" cy="2098834"/>
            <a:chOff x="683568" y="2132856"/>
            <a:chExt cx="8136904" cy="2098834"/>
          </a:xfrm>
        </p:grpSpPr>
        <p:sp>
          <p:nvSpPr>
            <p:cNvPr id="6" name="Rectángulo redondeado 5"/>
            <p:cNvSpPr/>
            <p:nvPr/>
          </p:nvSpPr>
          <p:spPr>
            <a:xfrm>
              <a:off x="683568" y="2204864"/>
              <a:ext cx="8064896" cy="2026826"/>
            </a:xfrm>
            <a:prstGeom prst="roundRect">
              <a:avLst/>
            </a:prstGeom>
            <a:ln w="38100">
              <a:prstDash val="dashDot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sp>
          <p:nvSpPr>
            <p:cNvPr id="3" name="Rectangle 2"/>
            <p:cNvSpPr/>
            <p:nvPr/>
          </p:nvSpPr>
          <p:spPr>
            <a:xfrm>
              <a:off x="755576" y="2132856"/>
              <a:ext cx="8064896" cy="209544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50000"/>
                </a:lnSpc>
              </a:pPr>
              <a:r>
                <a:rPr lang="es-PE" sz="2200" dirty="0">
                  <a:latin typeface="Comic Sans MS" panose="030F0702030302020204" pitchFamily="66" charset="0"/>
                </a:rPr>
                <a:t>Para separar los elementos de una enumeración de màs de una palabra que ya tiene coma.</a:t>
              </a:r>
            </a:p>
            <a:p>
              <a:pPr algn="just">
                <a:lnSpc>
                  <a:spcPct val="150000"/>
                </a:lnSpc>
              </a:pPr>
              <a:r>
                <a:rPr lang="es-ES" sz="2200" dirty="0">
                  <a:solidFill>
                    <a:srgbClr val="0000FF"/>
                  </a:solidFill>
                  <a:latin typeface="Comic Sans MS" panose="030F0702030302020204" pitchFamily="66" charset="0"/>
                </a:rPr>
                <a:t>Mi abuelo era carpintero</a:t>
              </a:r>
              <a:r>
                <a:rPr lang="es-ES" sz="2200" dirty="0">
                  <a:solidFill>
                    <a:srgbClr val="FF0000"/>
                  </a:solidFill>
                  <a:latin typeface="Comic Sans MS" panose="030F0702030302020204" pitchFamily="66" charset="0"/>
                </a:rPr>
                <a:t>;</a:t>
              </a:r>
              <a:r>
                <a:rPr lang="es-ES" sz="2200" dirty="0">
                  <a:solidFill>
                    <a:srgbClr val="0000FF"/>
                  </a:solidFill>
                  <a:latin typeface="Comic Sans MS" panose="030F0702030302020204" pitchFamily="66" charset="0"/>
                </a:rPr>
                <a:t> mi padre, soldado</a:t>
              </a:r>
              <a:r>
                <a:rPr lang="es-ES" sz="2200" dirty="0">
                  <a:solidFill>
                    <a:srgbClr val="FF0000"/>
                  </a:solidFill>
                  <a:latin typeface="Comic Sans MS" panose="030F0702030302020204" pitchFamily="66" charset="0"/>
                </a:rPr>
                <a:t>;</a:t>
              </a:r>
              <a:r>
                <a:rPr lang="es-ES" sz="2200" dirty="0">
                  <a:solidFill>
                    <a:srgbClr val="0000FF"/>
                  </a:solidFill>
                  <a:latin typeface="Comic Sans MS" panose="030F0702030302020204" pitchFamily="66" charset="0"/>
                </a:rPr>
                <a:t> mi tío, </a:t>
              </a:r>
              <a:r>
                <a:rPr lang="es-ES" sz="2200" dirty="0" smtClean="0">
                  <a:solidFill>
                    <a:srgbClr val="0000FF"/>
                  </a:solidFill>
                  <a:latin typeface="Comic Sans MS" panose="030F0702030302020204" pitchFamily="66" charset="0"/>
                </a:rPr>
                <a:t>fontanero y yo maestro.</a:t>
              </a:r>
              <a:endParaRPr lang="es-ES" sz="2200" b="1" dirty="0">
                <a:solidFill>
                  <a:srgbClr val="0000FF"/>
                </a:solidFill>
                <a:latin typeface="Comic Sans MS" panose="030F0702030302020204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8074252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allOver"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755576" y="1484784"/>
            <a:ext cx="7848872" cy="2423740"/>
            <a:chOff x="755576" y="1484784"/>
            <a:chExt cx="7848872" cy="2423740"/>
          </a:xfrm>
        </p:grpSpPr>
        <p:sp>
          <p:nvSpPr>
            <p:cNvPr id="2" name="Rectángulo redondeado 1"/>
            <p:cNvSpPr/>
            <p:nvPr/>
          </p:nvSpPr>
          <p:spPr>
            <a:xfrm>
              <a:off x="755576" y="1916832"/>
              <a:ext cx="7848872" cy="1556896"/>
            </a:xfrm>
            <a:prstGeom prst="roundRect">
              <a:avLst/>
            </a:prstGeom>
            <a:ln w="38100">
              <a:prstDash val="dashDot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sp>
          <p:nvSpPr>
            <p:cNvPr id="4" name="1 Rectángulo"/>
            <p:cNvSpPr/>
            <p:nvPr/>
          </p:nvSpPr>
          <p:spPr>
            <a:xfrm>
              <a:off x="755576" y="1484784"/>
              <a:ext cx="7704856" cy="242374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50000"/>
                </a:lnSpc>
              </a:pPr>
              <a:endParaRPr lang="es-PE" dirty="0">
                <a:latin typeface="Comic Sans MS" panose="030F0702030302020204" pitchFamily="66" charset="0"/>
              </a:endParaRPr>
            </a:p>
            <a:p>
              <a:pPr algn="just">
                <a:lnSpc>
                  <a:spcPct val="150000"/>
                </a:lnSpc>
              </a:pPr>
              <a:r>
                <a:rPr lang="es-PE" sz="2200" dirty="0" smtClean="0">
                  <a:latin typeface="Comic Sans MS" panose="030F0702030302020204" pitchFamily="66" charset="0"/>
                </a:rPr>
                <a:t>Para separar dos oraciones cuyos significados tienen relación.</a:t>
              </a:r>
            </a:p>
            <a:p>
              <a:pPr algn="just">
                <a:lnSpc>
                  <a:spcPct val="150000"/>
                </a:lnSpc>
              </a:pPr>
              <a:r>
                <a:rPr lang="es-ES" sz="2200" dirty="0" smtClean="0">
                  <a:solidFill>
                    <a:srgbClr val="0000FF"/>
                  </a:solidFill>
                  <a:latin typeface="Comic Sans MS" panose="030F0702030302020204" pitchFamily="66" charset="0"/>
                </a:rPr>
                <a:t>He corrido durante una hora</a:t>
              </a:r>
              <a:r>
                <a:rPr lang="es-ES" sz="2200" dirty="0" smtClean="0">
                  <a:solidFill>
                    <a:srgbClr val="FF0000"/>
                  </a:solidFill>
                  <a:latin typeface="Comic Sans MS" panose="030F0702030302020204" pitchFamily="66" charset="0"/>
                </a:rPr>
                <a:t>;</a:t>
              </a:r>
              <a:r>
                <a:rPr lang="es-ES" sz="2200" dirty="0" smtClean="0">
                  <a:solidFill>
                    <a:srgbClr val="0000FF"/>
                  </a:solidFill>
                  <a:latin typeface="Comic Sans MS" panose="030F0702030302020204" pitchFamily="66" charset="0"/>
                </a:rPr>
                <a:t> estoy bastante cansado.</a:t>
              </a:r>
              <a:endParaRPr lang="es-PE" sz="2200" dirty="0">
                <a:solidFill>
                  <a:srgbClr val="0000FF"/>
                </a:solidFill>
                <a:latin typeface="Comic Sans MS" panose="030F0702030302020204" pitchFamily="66" charset="0"/>
              </a:endParaRPr>
            </a:p>
            <a:p>
              <a:pPr algn="just">
                <a:lnSpc>
                  <a:spcPct val="150000"/>
                </a:lnSpc>
              </a:pPr>
              <a:endParaRPr lang="es-ES" b="1" dirty="0">
                <a:latin typeface="Comic Sans MS" panose="030F0702030302020204" pitchFamily="66" charset="0"/>
              </a:endParaRPr>
            </a:p>
          </p:txBody>
        </p:sp>
      </p:grpSp>
      <p:pic>
        <p:nvPicPr>
          <p:cNvPr id="3076" name="Picture 4" descr="Resultado de imagen para gif niños escribiend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127" y="4365104"/>
            <a:ext cx="2809025" cy="2339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750044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allOver"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1.png">
            <a:hlinkClick r:id="rId2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980728"/>
            <a:ext cx="2514352" cy="2351786"/>
          </a:xfrm>
          <a:prstGeom prst="rect">
            <a:avLst/>
          </a:prstGeom>
        </p:spPr>
      </p:pic>
      <p:pic>
        <p:nvPicPr>
          <p:cNvPr id="3" name="Picture 2" descr="p2.jpg">
            <a:hlinkClick r:id="rId4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2636912"/>
            <a:ext cx="2520280" cy="2520280"/>
          </a:xfrm>
          <a:prstGeom prst="rect">
            <a:avLst/>
          </a:prstGeom>
        </p:spPr>
      </p:pic>
      <p:pic>
        <p:nvPicPr>
          <p:cNvPr id="5" name="Picture 4" descr="p4.jpg">
            <a:hlinkClick r:id="rId6"/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4221088"/>
            <a:ext cx="2070472" cy="2070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960538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allOver"/>
      </p:transition>
    </mc:Choice>
    <mc:Fallback>
      <p:transition xmlns:p14="http://schemas.microsoft.com/office/powerpoint/2010/main"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60228" y="764703"/>
            <a:ext cx="631615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s-ES" sz="72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Elephant" panose="02020904090505020303" pitchFamily="18" charset="0"/>
              </a:rPr>
              <a:t>¿Qué son?</a:t>
            </a:r>
            <a:endParaRPr lang="es-ES" sz="72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Elephant" panose="02020904090505020303" pitchFamily="18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3131840" y="2395668"/>
            <a:ext cx="352839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PE" dirty="0">
                <a:latin typeface="Comic Sans MS" panose="030F0702030302020204" pitchFamily="66" charset="0"/>
              </a:rPr>
              <a:t>Los signos de puntuación son herramientas que permiten al lector comprender el significado de los textos, ya que permiten dentro del texto escrito marcar pausas y la entonación del habla.</a:t>
            </a:r>
          </a:p>
        </p:txBody>
      </p:sp>
      <p:pic>
        <p:nvPicPr>
          <p:cNvPr id="2052" name="Picture 4" descr="Resultado de imagen para niño preguntando animado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 bwMode="auto">
          <a:xfrm>
            <a:off x="6876256" y="332656"/>
            <a:ext cx="1944017" cy="3402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Resultado de imagen para niño preguntando animado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/>
          <a:stretch/>
        </p:blipFill>
        <p:spPr bwMode="auto">
          <a:xfrm flipH="1">
            <a:off x="467544" y="2620173"/>
            <a:ext cx="1762684" cy="3402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36398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allOver"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794540" y="692696"/>
            <a:ext cx="5857694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s-ES" sz="7200" b="1" cap="all" dirty="0" smtClean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Elephant" panose="02020904090505020303" pitchFamily="18" charset="0"/>
              </a:rPr>
              <a:t>TENEMOS</a:t>
            </a:r>
            <a:endParaRPr lang="es-ES" sz="7200" b="1" cap="all" spc="0" dirty="0">
              <a:ln/>
              <a:solidFill>
                <a:srgbClr val="FF000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Elephant" panose="02020904090505020303" pitchFamily="18" charset="0"/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907107536"/>
              </p:ext>
            </p:extLst>
          </p:nvPr>
        </p:nvGraphicFramePr>
        <p:xfrm>
          <a:off x="2339752" y="2221830"/>
          <a:ext cx="648072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076" name="Picture 4" descr="Resultado de imagen para niño señalando animado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79512" y="1124744"/>
            <a:ext cx="2160240" cy="5184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194333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allOver"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73567" y="895072"/>
            <a:ext cx="5928226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s-ES" sz="72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Elephant" panose="02020904090505020303" pitchFamily="18" charset="0"/>
              </a:rPr>
              <a:t>EL PUNTO</a:t>
            </a:r>
            <a:endParaRPr lang="es-ES" sz="72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Elephant" panose="02020904090505020303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027580" y="2924944"/>
            <a:ext cx="3744416" cy="193899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s-PE" altLang="es-PE" sz="2000" dirty="0">
                <a:latin typeface="Comic Sans MS" panose="030F0702030302020204" pitchFamily="66" charset="0"/>
                <a:cs typeface="Arial" pitchFamily="34" charset="0"/>
              </a:rPr>
              <a:t>El punto (.) es el signo de puntuación que se coloca al final de los </a:t>
            </a:r>
            <a:r>
              <a:rPr lang="es-PE" altLang="es-PE" sz="2000" dirty="0">
                <a:latin typeface="Comic Sans MS" panose="030F0702030302020204" pitchFamily="66" charset="0"/>
                <a:cs typeface="Arial" pitchFamily="34" charset="0"/>
                <a:hlinkClick r:id="rId2" tooltip="Enunciado"/>
              </a:rPr>
              <a:t>enunciados</a:t>
            </a:r>
            <a:r>
              <a:rPr lang="es-PE" altLang="es-PE" sz="2000" dirty="0">
                <a:latin typeface="Comic Sans MS" panose="030F0702030302020204" pitchFamily="66" charset="0"/>
                <a:cs typeface="Arial" pitchFamily="34" charset="0"/>
              </a:rPr>
              <a:t> y las </a:t>
            </a:r>
            <a:r>
              <a:rPr lang="es-PE" altLang="es-PE" sz="2000" dirty="0">
                <a:latin typeface="Comic Sans MS" panose="030F0702030302020204" pitchFamily="66" charset="0"/>
                <a:cs typeface="Arial" pitchFamily="34" charset="0"/>
                <a:hlinkClick r:id="rId3" tooltip="Oración (gramática)"/>
              </a:rPr>
              <a:t>oraciones</a:t>
            </a:r>
            <a:r>
              <a:rPr lang="es-PE" altLang="es-PE" sz="2000" dirty="0">
                <a:latin typeface="Comic Sans MS" panose="030F0702030302020204" pitchFamily="66" charset="0"/>
                <a:cs typeface="Arial" pitchFamily="34" charset="0"/>
              </a:rPr>
              <a:t> gramaticales. </a:t>
            </a:r>
          </a:p>
        </p:txBody>
      </p:sp>
      <p:pic>
        <p:nvPicPr>
          <p:cNvPr id="3074" name="Picture 2" descr="Resultado de imagen para punto sign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5769" y="3068960"/>
            <a:ext cx="2825185" cy="264593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444971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allOver"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ausa.jpg"/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116632"/>
            <a:ext cx="2011164" cy="2011164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 rot="19468933">
            <a:off x="997140" y="4419227"/>
            <a:ext cx="2250250" cy="1800200"/>
            <a:chOff x="3203848" y="4293096"/>
            <a:chExt cx="2250250" cy="1800200"/>
          </a:xfrm>
        </p:grpSpPr>
        <p:pic>
          <p:nvPicPr>
            <p:cNvPr id="2" name="Picture 1" descr="abraviaturas.jp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03848" y="4293096"/>
              <a:ext cx="2250250" cy="1800200"/>
            </a:xfrm>
            <a:prstGeom prst="rect">
              <a:avLst/>
            </a:prstGeom>
          </p:spPr>
        </p:pic>
        <p:sp>
          <p:nvSpPr>
            <p:cNvPr id="4" name="Rectangle 3"/>
            <p:cNvSpPr/>
            <p:nvPr/>
          </p:nvSpPr>
          <p:spPr>
            <a:xfrm>
              <a:off x="4211960" y="4509120"/>
              <a:ext cx="1008112" cy="4320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4">
              <a:lumMod val="40000"/>
              <a:lumOff val="60000"/>
              <a:alpha val="71000"/>
            </a:schemeClr>
          </a:solidFill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ES" sz="4100" b="1" dirty="0" smtClean="0">
              <a:latin typeface="Comic Sans MS" pitchFamily="66" charset="0"/>
            </a:endParaRP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ES" sz="2600" dirty="0" smtClean="0">
              <a:latin typeface="Comic Sans MS" pitchFamily="66" charset="0"/>
            </a:endParaRP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ES" sz="2600" dirty="0" smtClean="0">
              <a:latin typeface="Comic Sans MS" pitchFamily="66" charset="0"/>
            </a:endParaRP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2400" b="1" dirty="0" smtClean="0">
                <a:latin typeface="Comic Sans MS" pitchFamily="66" charset="0"/>
              </a:rPr>
              <a:t>¿Qué nos indica el punto?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2400" dirty="0" smtClean="0">
                <a:latin typeface="Comic Sans MS" pitchFamily="66" charset="0"/>
              </a:rPr>
              <a:t>    -El punto indica una pausa en la lectura.</a:t>
            </a:r>
            <a:br>
              <a:rPr lang="es-ES" sz="2400" dirty="0" smtClean="0">
                <a:latin typeface="Comic Sans MS" pitchFamily="66" charset="0"/>
              </a:rPr>
            </a:br>
            <a:endParaRPr lang="es-ES" sz="2400" dirty="0" smtClean="0">
              <a:latin typeface="Comic Sans MS" pitchFamily="66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2400" dirty="0">
                <a:latin typeface="Comic Sans MS" pitchFamily="66" charset="0"/>
              </a:rPr>
              <a:t>	</a:t>
            </a:r>
            <a:r>
              <a:rPr lang="es-ES" sz="2400" dirty="0" smtClean="0">
                <a:latin typeface="Comic Sans MS" pitchFamily="66" charset="0"/>
              </a:rPr>
              <a:t>-El final de una abreviatura.</a:t>
            </a:r>
            <a:br>
              <a:rPr lang="es-ES" sz="2400" dirty="0" smtClean="0">
                <a:latin typeface="Comic Sans MS" pitchFamily="66" charset="0"/>
              </a:rPr>
            </a:br>
            <a:endParaRPr lang="es-ES" sz="2400" dirty="0" smtClean="0">
              <a:latin typeface="Comic Sans MS" pitchFamily="66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2400" dirty="0">
                <a:latin typeface="Comic Sans MS" pitchFamily="66" charset="0"/>
              </a:rPr>
              <a:t>	</a:t>
            </a:r>
            <a:r>
              <a:rPr lang="es-ES" sz="2400" dirty="0" smtClean="0">
                <a:latin typeface="Comic Sans MS" pitchFamily="66" charset="0"/>
              </a:rPr>
              <a:t>-La separación entre minutos y horas.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2400" dirty="0" smtClean="0">
                <a:latin typeface="Comic Sans MS" pitchFamily="66" charset="0"/>
              </a:rPr>
              <a:t> 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dirty="0" smtClean="0">
                <a:latin typeface="Comic Sans MS" pitchFamily="66" charset="0"/>
              </a:rPr>
              <a:t> 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ES" dirty="0" smtClean="0"/>
          </a:p>
        </p:txBody>
      </p:sp>
      <p:pic>
        <p:nvPicPr>
          <p:cNvPr id="6" name="Picture 5" descr="horas.jpg"/>
          <p:cNvPicPr>
            <a:picLocks noChangeAspect="1"/>
          </p:cNvPicPr>
          <p:nvPr/>
        </p:nvPicPr>
        <p:blipFill>
          <a:blip r:embed="rId4">
            <a:alphaModFix amt="49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2276872"/>
            <a:ext cx="2605994" cy="195198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519158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 dir="r"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377643" y="548680"/>
            <a:ext cx="3667992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s-ES" sz="72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Elephant" panose="02020904090505020303" pitchFamily="18" charset="0"/>
              </a:rPr>
              <a:t>TIPOS</a:t>
            </a:r>
            <a:endParaRPr lang="es-ES" sz="72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Elephant" panose="02020904090505020303" pitchFamily="18" charset="0"/>
            </a:endParaRPr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136920100"/>
              </p:ext>
            </p:extLst>
          </p:nvPr>
        </p:nvGraphicFramePr>
        <p:xfrm>
          <a:off x="971600" y="2204864"/>
          <a:ext cx="705678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3551227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allOver"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836712"/>
            <a:ext cx="9144000" cy="5732462"/>
          </a:xfrm>
          <a:solidFill>
            <a:schemeClr val="accent4">
              <a:lumMod val="40000"/>
              <a:lumOff val="60000"/>
              <a:alpha val="71000"/>
            </a:schemeClr>
          </a:solidFill>
        </p:spPr>
        <p:txBody>
          <a:bodyPr>
            <a:normAutofit fontScale="85000" lnSpcReduction="10000"/>
          </a:bodyPr>
          <a:lstStyle/>
          <a:p>
            <a:pPr eaLnBrk="1" hangingPunct="1">
              <a:buFont typeface="Arial" charset="0"/>
              <a:buNone/>
              <a:defRPr/>
            </a:pPr>
            <a:r>
              <a:rPr lang="es-ES" sz="2200" dirty="0" smtClean="0">
                <a:latin typeface="Comic Sans MS" pitchFamily="66" charset="0"/>
              </a:rPr>
              <a:t> </a:t>
            </a:r>
            <a:endParaRPr lang="es-ES" sz="2600" b="1" dirty="0" smtClean="0">
              <a:latin typeface="Comic Sans MS" pitchFamily="66" charset="0"/>
            </a:endParaRPr>
          </a:p>
          <a:p>
            <a:pPr eaLnBrk="1" hangingPunct="1">
              <a:buFont typeface="Arial" charset="0"/>
              <a:buNone/>
              <a:defRPr/>
            </a:pPr>
            <a:r>
              <a:rPr lang="es-ES" sz="2600" dirty="0" smtClean="0">
                <a:latin typeface="Comic Sans MS" pitchFamily="66" charset="0"/>
              </a:rPr>
              <a:t>	Ayer fuimos a casa de la señorita Julia</a:t>
            </a:r>
            <a:r>
              <a:rPr lang="es-ES" sz="2600" b="1" dirty="0" smtClean="0">
                <a:solidFill>
                  <a:srgbClr val="FF0000"/>
                </a:solidFill>
                <a:latin typeface="Comic Sans MS" pitchFamily="66" charset="0"/>
              </a:rPr>
              <a:t>.</a:t>
            </a:r>
            <a:r>
              <a:rPr lang="es-ES" sz="2600" dirty="0" smtClean="0">
                <a:latin typeface="Comic Sans MS" pitchFamily="66" charset="0"/>
              </a:rPr>
              <a:t> Como sabéis, lleva muchos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s-ES" sz="2600" dirty="0" smtClean="0">
                <a:latin typeface="Comic Sans MS" pitchFamily="66" charset="0"/>
              </a:rPr>
              <a:t>días sin ir a la escuela porque está enferma, debido al accidente que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s-ES" sz="2600" dirty="0" smtClean="0">
                <a:latin typeface="Comic Sans MS" pitchFamily="66" charset="0"/>
              </a:rPr>
              <a:t>sufrió mientras aprendía a esquiar en las montañas de Sierra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s-ES" sz="2600" dirty="0" smtClean="0">
                <a:latin typeface="Comic Sans MS" pitchFamily="66" charset="0"/>
              </a:rPr>
              <a:t>Nevada</a:t>
            </a:r>
            <a:r>
              <a:rPr lang="es-ES" sz="2600" b="1" dirty="0" smtClean="0">
                <a:solidFill>
                  <a:srgbClr val="FF0000"/>
                </a:solidFill>
                <a:latin typeface="Comic Sans MS" pitchFamily="66" charset="0"/>
              </a:rPr>
              <a:t>.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s-ES" sz="2600" dirty="0" smtClean="0">
                <a:latin typeface="Comic Sans MS" pitchFamily="66" charset="0"/>
              </a:rPr>
              <a:t>	Todos sus alumnos deseamos que se recupere muy pronto para que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s-ES" sz="2600" dirty="0" smtClean="0">
                <a:latin typeface="Comic Sans MS" pitchFamily="66" charset="0"/>
              </a:rPr>
              <a:t>vuelva a jugar con nosotros en el recreo y a contarnos cuentos, por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s-ES" sz="2600" dirty="0" smtClean="0">
                <a:latin typeface="Comic Sans MS" pitchFamily="66" charset="0"/>
              </a:rPr>
              <a:t>eso le hemos escrito una carta y le hemos comparado una planta muy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s-ES" sz="2600" dirty="0" smtClean="0">
                <a:latin typeface="Comic Sans MS" pitchFamily="66" charset="0"/>
              </a:rPr>
              <a:t>grande, de las que a ella le gustan, para que vuelva pronto porque la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s-ES" sz="2600" dirty="0" smtClean="0">
                <a:latin typeface="Comic Sans MS" pitchFamily="66" charset="0"/>
              </a:rPr>
              <a:t>echamos mucho de menos</a:t>
            </a:r>
            <a:r>
              <a:rPr lang="es-ES" sz="2600" b="1" dirty="0" smtClean="0">
                <a:solidFill>
                  <a:srgbClr val="FF0000"/>
                </a:solidFill>
                <a:latin typeface="Comic Sans MS" pitchFamily="66" charset="0"/>
              </a:rPr>
              <a:t>.</a:t>
            </a:r>
          </a:p>
          <a:p>
            <a:pPr eaLnBrk="1" hangingPunct="1">
              <a:buFont typeface="Arial" charset="0"/>
              <a:buNone/>
              <a:defRPr/>
            </a:pPr>
            <a:endParaRPr lang="es-ES" sz="2200" dirty="0" smtClean="0">
              <a:latin typeface="Comic Sans MS" pitchFamily="66" charset="0"/>
            </a:endParaRPr>
          </a:p>
          <a:p>
            <a:pPr eaLnBrk="1" hangingPunct="1">
              <a:buFont typeface="Arial" charset="0"/>
              <a:buNone/>
              <a:defRPr/>
            </a:pPr>
            <a:endParaRPr lang="es-ES" sz="2200" b="1" dirty="0" smtClean="0">
              <a:latin typeface="Comic Sans MS" pitchFamily="66" charset="0"/>
            </a:endParaRPr>
          </a:p>
          <a:p>
            <a:pPr eaLnBrk="1" hangingPunct="1">
              <a:buFont typeface="Arial" charset="0"/>
              <a:buNone/>
              <a:defRPr/>
            </a:pPr>
            <a:endParaRPr lang="es-ES" sz="2200" dirty="0">
              <a:latin typeface="Comic Sans MS" pitchFamily="66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483768" y="2492896"/>
            <a:ext cx="2016125" cy="503237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dirty="0">
                <a:solidFill>
                  <a:schemeClr val="tx1"/>
                </a:solidFill>
                <a:latin typeface="Comic Sans MS" pitchFamily="66" charset="0"/>
              </a:rPr>
              <a:t>Punto y aparte</a:t>
            </a:r>
          </a:p>
        </p:txBody>
      </p:sp>
      <p:cxnSp>
        <p:nvCxnSpPr>
          <p:cNvPr id="11" name="10 Conector recto de flecha"/>
          <p:cNvCxnSpPr/>
          <p:nvPr/>
        </p:nvCxnSpPr>
        <p:spPr>
          <a:xfrm flipH="1">
            <a:off x="1259632" y="2780928"/>
            <a:ext cx="1242462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 de flecha"/>
          <p:cNvCxnSpPr/>
          <p:nvPr/>
        </p:nvCxnSpPr>
        <p:spPr>
          <a:xfrm flipH="1">
            <a:off x="5580112" y="980728"/>
            <a:ext cx="2233036" cy="43204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 de flecha"/>
          <p:cNvCxnSpPr/>
          <p:nvPr/>
        </p:nvCxnSpPr>
        <p:spPr>
          <a:xfrm flipH="1">
            <a:off x="3563888" y="4941168"/>
            <a:ext cx="3565324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>
            <a:off x="6804248" y="4725144"/>
            <a:ext cx="2087562" cy="503237"/>
            <a:chOff x="8398668" y="6354763"/>
            <a:chExt cx="2782691" cy="503237"/>
          </a:xfrm>
        </p:grpSpPr>
        <p:sp>
          <p:nvSpPr>
            <p:cNvPr id="6" name="5 Rectángulo"/>
            <p:cNvSpPr/>
            <p:nvPr/>
          </p:nvSpPr>
          <p:spPr>
            <a:xfrm>
              <a:off x="8398668" y="6354763"/>
              <a:ext cx="2782691" cy="503237"/>
            </a:xfrm>
            <a:prstGeom prst="rect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ES"/>
            </a:p>
          </p:txBody>
        </p:sp>
        <p:sp>
          <p:nvSpPr>
            <p:cNvPr id="5128" name="8 CuadroTexto"/>
            <p:cNvSpPr txBox="1">
              <a:spLocks noChangeArrowheads="1"/>
            </p:cNvSpPr>
            <p:nvPr/>
          </p:nvSpPr>
          <p:spPr bwMode="auto">
            <a:xfrm>
              <a:off x="8758708" y="6396335"/>
              <a:ext cx="239967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s-ES" dirty="0">
                  <a:latin typeface="Comic Sans MS" pitchFamily="66" charset="0"/>
                </a:rPr>
                <a:t>Punto final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7668344" y="548680"/>
            <a:ext cx="1188441" cy="792088"/>
            <a:chOff x="4462889" y="5876925"/>
            <a:chExt cx="2975258" cy="647318"/>
          </a:xfrm>
        </p:grpSpPr>
        <p:sp>
          <p:nvSpPr>
            <p:cNvPr id="5" name="4 Rectángulo"/>
            <p:cNvSpPr/>
            <p:nvPr/>
          </p:nvSpPr>
          <p:spPr>
            <a:xfrm>
              <a:off x="4462889" y="5876926"/>
              <a:ext cx="2975258" cy="504825"/>
            </a:xfrm>
            <a:prstGeom prst="rect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ES"/>
            </a:p>
          </p:txBody>
        </p:sp>
        <p:sp>
          <p:nvSpPr>
            <p:cNvPr id="5127" name="7 CuadroTexto"/>
            <p:cNvSpPr txBox="1">
              <a:spLocks noChangeArrowheads="1"/>
            </p:cNvSpPr>
            <p:nvPr/>
          </p:nvSpPr>
          <p:spPr bwMode="auto">
            <a:xfrm>
              <a:off x="4845904" y="5876925"/>
              <a:ext cx="2592243" cy="6473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s-ES" dirty="0">
                  <a:latin typeface="Comic Sans MS" pitchFamily="66" charset="0"/>
                </a:rPr>
                <a:t>Punto y seguido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59076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 dir="r"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4">
              <a:lumMod val="40000"/>
              <a:lumOff val="60000"/>
              <a:alpha val="71000"/>
            </a:schemeClr>
          </a:solidFill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ES" sz="1050" b="1" i="1" dirty="0" smtClean="0"/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ES" sz="1050" b="1" dirty="0" smtClean="0">
              <a:latin typeface="Comic Sans MS" pitchFamily="66" charset="0"/>
            </a:endParaRP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ES" sz="1050" b="1" dirty="0" smtClean="0">
              <a:latin typeface="Comic Sans MS" pitchFamily="66" charset="0"/>
            </a:endParaRP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2400" dirty="0" smtClean="0">
                <a:solidFill>
                  <a:srgbClr val="7030A0"/>
                </a:solidFill>
                <a:latin typeface="Comic Sans MS" pitchFamily="66" charset="0"/>
              </a:rPr>
              <a:t>Abreviaturas: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2400" dirty="0" smtClean="0">
                <a:latin typeface="Comic Sans MS" pitchFamily="66" charset="0"/>
              </a:rPr>
              <a:t>•Señora</a:t>
            </a:r>
            <a:r>
              <a:rPr lang="es-ES" sz="2400" dirty="0" smtClean="0">
                <a:latin typeface="Comic Sans MS" pitchFamily="66" charset="0"/>
                <a:sym typeface="Wingdings" pitchFamily="2" charset="2"/>
              </a:rPr>
              <a:t></a:t>
            </a:r>
            <a:r>
              <a:rPr lang="es-ES" sz="2400" b="1" dirty="0" smtClean="0">
                <a:latin typeface="Comic Sans MS" pitchFamily="66" charset="0"/>
              </a:rPr>
              <a:t> Sra.</a:t>
            </a:r>
            <a:endParaRPr lang="es-ES" sz="2400" dirty="0" smtClean="0">
              <a:latin typeface="Comic Sans MS" pitchFamily="66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2400" dirty="0" smtClean="0">
                <a:latin typeface="Comic Sans MS" pitchFamily="66" charset="0"/>
              </a:rPr>
              <a:t>																	•</a:t>
            </a:r>
            <a:r>
              <a:rPr lang="es-ES" sz="2400" dirty="0" err="1" smtClean="0">
                <a:latin typeface="Comic Sans MS" pitchFamily="66" charset="0"/>
              </a:rPr>
              <a:t>Don</a:t>
            </a:r>
            <a:r>
              <a:rPr lang="es-ES" sz="2400" dirty="0" err="1" smtClean="0">
                <a:latin typeface="Comic Sans MS" pitchFamily="66" charset="0"/>
                <a:sym typeface="Wingdings" pitchFamily="2" charset="2"/>
              </a:rPr>
              <a:t></a:t>
            </a:r>
            <a:r>
              <a:rPr lang="es-ES" sz="2400" b="1" dirty="0" err="1" smtClean="0">
                <a:latin typeface="Comic Sans MS" pitchFamily="66" charset="0"/>
              </a:rPr>
              <a:t>D</a:t>
            </a:r>
            <a:r>
              <a:rPr lang="es-ES" sz="2400" b="1" dirty="0" smtClean="0">
                <a:latin typeface="Comic Sans MS" pitchFamily="66" charset="0"/>
              </a:rPr>
              <a:t>.</a:t>
            </a:r>
            <a:endParaRPr lang="es-ES" sz="2400" dirty="0" smtClean="0">
              <a:latin typeface="Comic Sans MS" pitchFamily="66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2400" dirty="0" smtClean="0">
                <a:latin typeface="Comic Sans MS" pitchFamily="66" charset="0"/>
              </a:rPr>
              <a:t>		•</a:t>
            </a:r>
            <a:r>
              <a:rPr lang="es-ES" sz="2400" dirty="0" err="1" smtClean="0">
                <a:latin typeface="Comic Sans MS" pitchFamily="66" charset="0"/>
              </a:rPr>
              <a:t>Ilustrísimo</a:t>
            </a:r>
            <a:r>
              <a:rPr lang="es-ES" sz="2400" dirty="0" err="1" smtClean="0">
                <a:latin typeface="Comic Sans MS" pitchFamily="66" charset="0"/>
                <a:sym typeface="Wingdings" pitchFamily="2" charset="2"/>
              </a:rPr>
              <a:t></a:t>
            </a:r>
            <a:r>
              <a:rPr lang="es-ES" sz="2400" b="1" dirty="0" err="1" smtClean="0">
                <a:latin typeface="Comic Sans MS" pitchFamily="66" charset="0"/>
              </a:rPr>
              <a:t>Ilmo</a:t>
            </a:r>
            <a:r>
              <a:rPr lang="es-ES" sz="2400" b="1" dirty="0" smtClean="0">
                <a:latin typeface="Comic Sans MS" pitchFamily="66" charset="0"/>
              </a:rPr>
              <a:t>.</a:t>
            </a:r>
            <a:r>
              <a:rPr lang="es-ES" dirty="0">
                <a:latin typeface="Comic Sans MS" pitchFamily="66" charset="0"/>
              </a:rPr>
              <a:t> </a:t>
            </a:r>
            <a:r>
              <a:rPr lang="es-ES" dirty="0" smtClean="0">
                <a:latin typeface="Comic Sans MS" pitchFamily="66" charset="0"/>
              </a:rPr>
              <a:t>		</a:t>
            </a:r>
            <a:r>
              <a:rPr lang="es-ES" sz="2400" dirty="0" smtClean="0">
                <a:latin typeface="Comic Sans MS" pitchFamily="66" charset="0"/>
              </a:rPr>
              <a:t>• </a:t>
            </a:r>
            <a:r>
              <a:rPr lang="es-ES" sz="2400" dirty="0" err="1" smtClean="0">
                <a:latin typeface="Comic Sans MS" pitchFamily="66" charset="0"/>
              </a:rPr>
              <a:t>Excelentísima</a:t>
            </a:r>
            <a:r>
              <a:rPr lang="es-ES" sz="2400" dirty="0" err="1" smtClean="0">
                <a:latin typeface="Comic Sans MS" pitchFamily="66" charset="0"/>
                <a:sym typeface="Wingdings" pitchFamily="2" charset="2"/>
              </a:rPr>
              <a:t></a:t>
            </a:r>
            <a:r>
              <a:rPr lang="es-ES" sz="2400" b="1" dirty="0" err="1" smtClean="0">
                <a:latin typeface="Comic Sans MS" pitchFamily="66" charset="0"/>
              </a:rPr>
              <a:t>Excma</a:t>
            </a:r>
            <a:r>
              <a:rPr lang="es-ES" sz="2400" b="1" dirty="0" smtClean="0">
                <a:latin typeface="Comic Sans MS" pitchFamily="66" charset="0"/>
              </a:rPr>
              <a:t>.</a:t>
            </a:r>
            <a:r>
              <a:rPr lang="es-ES" sz="2400" dirty="0" smtClean="0">
                <a:latin typeface="Comic Sans MS" pitchFamily="66" charset="0"/>
              </a:rPr>
              <a:t>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ES" sz="2400" dirty="0" smtClean="0">
              <a:latin typeface="Comic Sans MS" pitchFamily="66" charset="0"/>
            </a:endParaRP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2400" dirty="0" smtClean="0">
                <a:solidFill>
                  <a:srgbClr val="7030A0"/>
                </a:solidFill>
                <a:latin typeface="Comic Sans MS" pitchFamily="66" charset="0"/>
              </a:rPr>
              <a:t>Separación entre minutos y horas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sz="2400" dirty="0" smtClean="0">
                <a:latin typeface="Comic Sans MS" pitchFamily="66" charset="0"/>
              </a:rPr>
              <a:t>16</a:t>
            </a:r>
            <a:r>
              <a:rPr lang="es-ES" sz="2400" b="1" dirty="0" smtClean="0">
                <a:latin typeface="Comic Sans MS" pitchFamily="66" charset="0"/>
              </a:rPr>
              <a:t>.</a:t>
            </a:r>
            <a:r>
              <a:rPr lang="es-ES" sz="2400" dirty="0" smtClean="0">
                <a:latin typeface="Comic Sans MS" pitchFamily="66" charset="0"/>
              </a:rPr>
              <a:t>55h</a:t>
            </a:r>
            <a:r>
              <a:rPr lang="es-ES" sz="2400" b="1" dirty="0" smtClean="0">
                <a:latin typeface="Comic Sans MS" pitchFamily="66" charset="0"/>
              </a:rPr>
              <a:t>.</a:t>
            </a:r>
            <a:r>
              <a:rPr lang="es-ES" sz="2400" dirty="0" smtClean="0">
                <a:latin typeface="Comic Sans MS" pitchFamily="66" charset="0"/>
              </a:rPr>
              <a:t> 12</a:t>
            </a:r>
            <a:r>
              <a:rPr lang="es-ES" sz="2400" b="1" dirty="0" smtClean="0">
                <a:latin typeface="Comic Sans MS" pitchFamily="66" charset="0"/>
              </a:rPr>
              <a:t>.</a:t>
            </a:r>
            <a:r>
              <a:rPr lang="es-ES" sz="2400" dirty="0" smtClean="0">
                <a:latin typeface="Comic Sans MS" pitchFamily="66" charset="0"/>
              </a:rPr>
              <a:t>30h</a:t>
            </a:r>
            <a:r>
              <a:rPr lang="es-ES" sz="2400" b="1" dirty="0" smtClean="0">
                <a:latin typeface="Comic Sans MS" pitchFamily="66" charset="0"/>
              </a:rPr>
              <a:t>.</a:t>
            </a:r>
            <a:r>
              <a:rPr lang="es-ES" sz="2400" dirty="0" smtClean="0">
                <a:latin typeface="Comic Sans MS" pitchFamily="66" charset="0"/>
              </a:rPr>
              <a:t> 3</a:t>
            </a:r>
            <a:r>
              <a:rPr lang="es-ES" sz="2400" b="1" dirty="0" smtClean="0">
                <a:latin typeface="Comic Sans MS" pitchFamily="66" charset="0"/>
              </a:rPr>
              <a:t>.</a:t>
            </a:r>
            <a:r>
              <a:rPr lang="es-ES" sz="2400" dirty="0" smtClean="0">
                <a:latin typeface="Comic Sans MS" pitchFamily="66" charset="0"/>
              </a:rPr>
              <a:t>15h</a:t>
            </a:r>
            <a:r>
              <a:rPr lang="es-ES" sz="2400" b="1" dirty="0" smtClean="0">
                <a:latin typeface="Comic Sans MS" pitchFamily="66" charset="0"/>
              </a:rPr>
              <a:t>.</a:t>
            </a:r>
            <a:r>
              <a:rPr lang="es-ES" sz="2400" dirty="0" smtClean="0">
                <a:latin typeface="Comic Sans MS" pitchFamily="66" charset="0"/>
              </a:rPr>
              <a:t> 21</a:t>
            </a:r>
            <a:r>
              <a:rPr lang="es-ES" sz="2400" b="1" dirty="0" smtClean="0">
                <a:latin typeface="Comic Sans MS" pitchFamily="66" charset="0"/>
              </a:rPr>
              <a:t>.</a:t>
            </a:r>
            <a:r>
              <a:rPr lang="es-ES" sz="2400" dirty="0" smtClean="0">
                <a:latin typeface="Comic Sans MS" pitchFamily="66" charset="0"/>
              </a:rPr>
              <a:t>00h</a:t>
            </a:r>
            <a:r>
              <a:rPr lang="es-ES" sz="2400" b="1" dirty="0" smtClean="0">
                <a:latin typeface="Comic Sans MS" pitchFamily="66" charset="0"/>
              </a:rPr>
              <a:t>.</a:t>
            </a:r>
            <a:r>
              <a:rPr lang="es-ES" sz="2400" dirty="0" smtClean="0">
                <a:latin typeface="Comic Sans MS" pitchFamily="66" charset="0"/>
              </a:rPr>
              <a:t>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ES" sz="2400" dirty="0" smtClean="0">
              <a:latin typeface="Comic Sans MS" pitchFamily="66" charset="0"/>
            </a:endParaRP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2400" dirty="0" smtClean="0">
                <a:solidFill>
                  <a:srgbClr val="7030A0"/>
                </a:solidFill>
                <a:latin typeface="Comic Sans MS" pitchFamily="66" charset="0"/>
              </a:rPr>
              <a:t>Separación de las unidades de mil y de millón en una cantidad determinada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sz="2400" dirty="0" smtClean="0">
                <a:latin typeface="Comic Sans MS" pitchFamily="66" charset="0"/>
              </a:rPr>
              <a:t>1</a:t>
            </a:r>
            <a:r>
              <a:rPr lang="es-ES" sz="2400" b="1" dirty="0" smtClean="0">
                <a:latin typeface="Comic Sans MS" pitchFamily="66" charset="0"/>
              </a:rPr>
              <a:t>.</a:t>
            </a:r>
            <a:r>
              <a:rPr lang="es-ES" sz="2400" dirty="0" smtClean="0">
                <a:latin typeface="Comic Sans MS" pitchFamily="66" charset="0"/>
              </a:rPr>
              <a:t>623 animales; 51</a:t>
            </a:r>
            <a:r>
              <a:rPr lang="es-ES" sz="2400" b="1" dirty="0" smtClean="0">
                <a:latin typeface="Comic Sans MS" pitchFamily="66" charset="0"/>
              </a:rPr>
              <a:t>.</a:t>
            </a:r>
            <a:r>
              <a:rPr lang="es-ES" sz="2400" dirty="0" smtClean="0">
                <a:latin typeface="Comic Sans MS" pitchFamily="66" charset="0"/>
              </a:rPr>
              <a:t>317 euros; 16</a:t>
            </a:r>
            <a:r>
              <a:rPr lang="es-ES" sz="2400" b="1" dirty="0" smtClean="0">
                <a:latin typeface="Comic Sans MS" pitchFamily="66" charset="0"/>
              </a:rPr>
              <a:t>.</a:t>
            </a:r>
            <a:r>
              <a:rPr lang="es-ES" sz="2400" dirty="0" smtClean="0">
                <a:latin typeface="Comic Sans MS" pitchFamily="66" charset="0"/>
              </a:rPr>
              <a:t>524.961 habitantes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831009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 dir="r"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189771" y="895072"/>
            <a:ext cx="509581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s-ES" sz="72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Elephant" panose="02020904090505020303" pitchFamily="18" charset="0"/>
              </a:rPr>
              <a:t>LA COMA</a:t>
            </a:r>
            <a:endParaRPr lang="es-ES" sz="72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Elephant" panose="02020904090505020303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611560" y="3301906"/>
            <a:ext cx="4608512" cy="145167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PE" altLang="es-PE" sz="2000" dirty="0">
                <a:latin typeface="Comic Sans MS" panose="030F0702030302020204" pitchFamily="66" charset="0"/>
              </a:rPr>
              <a:t>La coma (,) es un signo de puntuación que señala una breve pausa dentro del enunciado. </a:t>
            </a:r>
          </a:p>
        </p:txBody>
      </p:sp>
      <p:pic>
        <p:nvPicPr>
          <p:cNvPr id="2050" name="Picture 2" descr="Resultado de imagen para coma sign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2708920"/>
            <a:ext cx="2452948" cy="3096344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61680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allOver"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1148</TotalTime>
  <Words>344</Words>
  <Application>Microsoft Macintosh PowerPoint</Application>
  <PresentationFormat>On-screen Show (4:3)</PresentationFormat>
  <Paragraphs>77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Espiral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Luffi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Luffi</dc:creator>
  <cp:lastModifiedBy>Alberto</cp:lastModifiedBy>
  <cp:revision>32</cp:revision>
  <dcterms:created xsi:type="dcterms:W3CDTF">2017-07-10T01:49:35Z</dcterms:created>
  <dcterms:modified xsi:type="dcterms:W3CDTF">2017-09-06T10:39:22Z</dcterms:modified>
</cp:coreProperties>
</file>