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23/5/18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23/5/18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23/5/18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23/5/18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23/5/18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23/5/18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23/5/18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23/5/18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23/5/18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23/5/18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23/5/18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23/5/18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0.png"/><Relationship Id="rId5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3.wdp"/><Relationship Id="rId5" Type="http://schemas.openxmlformats.org/officeDocument/2006/relationships/hyperlink" Target="http://www.ceipjuanherreraalcausa.es/Recursosdidacticos/SEXTO/Lengua/U13/1302_01.htm" TargetMode="External"/><Relationship Id="rId6" Type="http://schemas.openxmlformats.org/officeDocument/2006/relationships/image" Target="../media/image14.png"/><Relationship Id="rId7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eipjuanherreraalcausa.es/Recursosdidacticos/SEXTO/Lengua/U13/1302_02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044" y="644985"/>
            <a:ext cx="4480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ORTOGRAFÍA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548593">
            <a:off x="687331" y="4603657"/>
            <a:ext cx="2371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EL USO DE</a:t>
            </a:r>
            <a:endParaRPr lang="en-US" sz="3600" b="1" dirty="0"/>
          </a:p>
        </p:txBody>
      </p:sp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3" b="98842" l="11340" r="984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759">
            <a:off x="3437603" y="3072688"/>
            <a:ext cx="1564042" cy="2088077"/>
          </a:xfrm>
          <a:prstGeom prst="rect">
            <a:avLst/>
          </a:prstGeom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6" b="98104" l="1674" r="958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8012">
            <a:off x="6303505" y="4061897"/>
            <a:ext cx="1882937" cy="166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9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randomBar dir="vert"/>
      </p:transition>
    </mc:Choice>
    <mc:Fallback>
      <p:transition xmlns:p14="http://schemas.microsoft.com/office/powerpoint/2010/main" spd="slow">
        <p:randomBar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5-23 a las 22.5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5" y="613966"/>
            <a:ext cx="8407694" cy="287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0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pantalla 2018-05-23 a las 22.50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6" y="505096"/>
            <a:ext cx="8546449" cy="318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dissolve/>
      </p:transition>
    </mc:Choice>
    <mc:Fallback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e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8438" l="3046" r="984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46" y="1014806"/>
            <a:ext cx="2501900" cy="3251200"/>
          </a:xfrm>
          <a:prstGeom prst="rect">
            <a:avLst/>
          </a:prstGeom>
        </p:spPr>
      </p:pic>
      <p:pic>
        <p:nvPicPr>
          <p:cNvPr id="3" name="Picture 2" descr="Unknown.jpeg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0" b="97890" l="4695" r="93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62" y="2761658"/>
            <a:ext cx="27051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49</TotalTime>
  <Words>4</Words>
  <Application>Microsoft Macintosh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Sketchbook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</dc:creator>
  <cp:lastModifiedBy>Alberto</cp:lastModifiedBy>
  <cp:revision>9</cp:revision>
  <dcterms:created xsi:type="dcterms:W3CDTF">2018-05-23T20:14:22Z</dcterms:created>
  <dcterms:modified xsi:type="dcterms:W3CDTF">2018-05-23T21:16:37Z</dcterms:modified>
</cp:coreProperties>
</file>